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  <p:sldId id="259" r:id="rId3"/>
    <p:sldId id="256" r:id="rId4"/>
    <p:sldId id="258" r:id="rId5"/>
    <p:sldId id="260" r:id="rId6"/>
    <p:sldId id="262" r:id="rId7"/>
    <p:sldId id="261" r:id="rId8"/>
    <p:sldId id="263" r:id="rId9"/>
    <p:sldId id="264" r:id="rId10"/>
  </p:sldIdLst>
  <p:sldSz cx="48239363" cy="30959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8786"/>
    <a:srgbClr val="BABDC4"/>
    <a:srgbClr val="6B6859"/>
    <a:srgbClr val="7A8187"/>
    <a:srgbClr val="ABB0B4"/>
    <a:srgbClr val="555240"/>
    <a:srgbClr val="5C5946"/>
    <a:srgbClr val="A9B5B5"/>
    <a:srgbClr val="0000FF"/>
    <a:srgbClr val="695B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5" autoAdjust="0"/>
    <p:restoredTop sz="94710"/>
  </p:normalViewPr>
  <p:slideViewPr>
    <p:cSldViewPr snapToGrid="0">
      <p:cViewPr>
        <p:scale>
          <a:sx n="25" d="100"/>
          <a:sy n="25" d="100"/>
        </p:scale>
        <p:origin x="-518" y="-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29921" y="5066742"/>
            <a:ext cx="36179522" cy="10778466"/>
          </a:xfrm>
        </p:spPr>
        <p:txBody>
          <a:bodyPr anchor="b"/>
          <a:lstStyle>
            <a:lvl1pPr algn="ctr">
              <a:defRPr sz="2374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29921" y="16260867"/>
            <a:ext cx="36179522" cy="7474692"/>
          </a:xfrm>
        </p:spPr>
        <p:txBody>
          <a:bodyPr/>
          <a:lstStyle>
            <a:lvl1pPr marL="0" indent="0" algn="ctr">
              <a:buNone/>
              <a:defRPr sz="9496"/>
            </a:lvl1pPr>
            <a:lvl2pPr marL="1808958" indent="0" algn="ctr">
              <a:buNone/>
              <a:defRPr sz="7913"/>
            </a:lvl2pPr>
            <a:lvl3pPr marL="3617915" indent="0" algn="ctr">
              <a:buNone/>
              <a:defRPr sz="7122"/>
            </a:lvl3pPr>
            <a:lvl4pPr marL="5426873" indent="0" algn="ctr">
              <a:buNone/>
              <a:defRPr sz="6331"/>
            </a:lvl4pPr>
            <a:lvl5pPr marL="7235830" indent="0" algn="ctr">
              <a:buNone/>
              <a:defRPr sz="6331"/>
            </a:lvl5pPr>
            <a:lvl6pPr marL="9044788" indent="0" algn="ctr">
              <a:buNone/>
              <a:defRPr sz="6331"/>
            </a:lvl6pPr>
            <a:lvl7pPr marL="10853745" indent="0" algn="ctr">
              <a:buNone/>
              <a:defRPr sz="6331"/>
            </a:lvl7pPr>
            <a:lvl8pPr marL="12662703" indent="0" algn="ctr">
              <a:buNone/>
              <a:defRPr sz="6331"/>
            </a:lvl8pPr>
            <a:lvl9pPr marL="14471660" indent="0" algn="ctr">
              <a:buNone/>
              <a:defRPr sz="6331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432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044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4521294" y="1648303"/>
            <a:ext cx="10401613" cy="26236682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16456" y="1648303"/>
            <a:ext cx="30601846" cy="26236682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207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750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331" y="7718361"/>
            <a:ext cx="41606451" cy="12878259"/>
          </a:xfrm>
        </p:spPr>
        <p:txBody>
          <a:bodyPr anchor="b"/>
          <a:lstStyle>
            <a:lvl1pPr>
              <a:defRPr sz="2374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1331" y="20718453"/>
            <a:ext cx="41606451" cy="6772372"/>
          </a:xfrm>
        </p:spPr>
        <p:txBody>
          <a:bodyPr/>
          <a:lstStyle>
            <a:lvl1pPr marL="0" indent="0">
              <a:buNone/>
              <a:defRPr sz="9496">
                <a:solidFill>
                  <a:schemeClr val="tx1">
                    <a:tint val="75000"/>
                  </a:schemeClr>
                </a:solidFill>
              </a:defRPr>
            </a:lvl1pPr>
            <a:lvl2pPr marL="1808958" indent="0">
              <a:buNone/>
              <a:defRPr sz="7913">
                <a:solidFill>
                  <a:schemeClr val="tx1">
                    <a:tint val="75000"/>
                  </a:schemeClr>
                </a:solidFill>
              </a:defRPr>
            </a:lvl2pPr>
            <a:lvl3pPr marL="3617915" indent="0">
              <a:buNone/>
              <a:defRPr sz="7122">
                <a:solidFill>
                  <a:schemeClr val="tx1">
                    <a:tint val="75000"/>
                  </a:schemeClr>
                </a:solidFill>
              </a:defRPr>
            </a:lvl3pPr>
            <a:lvl4pPr marL="5426873" indent="0">
              <a:buNone/>
              <a:defRPr sz="6331">
                <a:solidFill>
                  <a:schemeClr val="tx1">
                    <a:tint val="75000"/>
                  </a:schemeClr>
                </a:solidFill>
              </a:defRPr>
            </a:lvl4pPr>
            <a:lvl5pPr marL="7235830" indent="0">
              <a:buNone/>
              <a:defRPr sz="6331">
                <a:solidFill>
                  <a:schemeClr val="tx1">
                    <a:tint val="75000"/>
                  </a:schemeClr>
                </a:solidFill>
              </a:defRPr>
            </a:lvl5pPr>
            <a:lvl6pPr marL="9044788" indent="0">
              <a:buNone/>
              <a:defRPr sz="6331">
                <a:solidFill>
                  <a:schemeClr val="tx1">
                    <a:tint val="75000"/>
                  </a:schemeClr>
                </a:solidFill>
              </a:defRPr>
            </a:lvl6pPr>
            <a:lvl7pPr marL="10853745" indent="0">
              <a:buNone/>
              <a:defRPr sz="6331">
                <a:solidFill>
                  <a:schemeClr val="tx1">
                    <a:tint val="75000"/>
                  </a:schemeClr>
                </a:solidFill>
              </a:defRPr>
            </a:lvl7pPr>
            <a:lvl8pPr marL="12662703" indent="0">
              <a:buNone/>
              <a:defRPr sz="6331">
                <a:solidFill>
                  <a:schemeClr val="tx1">
                    <a:tint val="75000"/>
                  </a:schemeClr>
                </a:solidFill>
              </a:defRPr>
            </a:lvl8pPr>
            <a:lvl9pPr marL="14471660" indent="0">
              <a:buNone/>
              <a:defRPr sz="63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5466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6456" y="8241513"/>
            <a:ext cx="20501729" cy="196434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421178" y="8241513"/>
            <a:ext cx="20501729" cy="196434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264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2739" y="1648305"/>
            <a:ext cx="41606451" cy="598405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22741" y="7589361"/>
            <a:ext cx="20407510" cy="3719429"/>
          </a:xfrm>
        </p:spPr>
        <p:txBody>
          <a:bodyPr anchor="b"/>
          <a:lstStyle>
            <a:lvl1pPr marL="0" indent="0">
              <a:buNone/>
              <a:defRPr sz="9496" b="1"/>
            </a:lvl1pPr>
            <a:lvl2pPr marL="1808958" indent="0">
              <a:buNone/>
              <a:defRPr sz="7913" b="1"/>
            </a:lvl2pPr>
            <a:lvl3pPr marL="3617915" indent="0">
              <a:buNone/>
              <a:defRPr sz="7122" b="1"/>
            </a:lvl3pPr>
            <a:lvl4pPr marL="5426873" indent="0">
              <a:buNone/>
              <a:defRPr sz="6331" b="1"/>
            </a:lvl4pPr>
            <a:lvl5pPr marL="7235830" indent="0">
              <a:buNone/>
              <a:defRPr sz="6331" b="1"/>
            </a:lvl5pPr>
            <a:lvl6pPr marL="9044788" indent="0">
              <a:buNone/>
              <a:defRPr sz="6331" b="1"/>
            </a:lvl6pPr>
            <a:lvl7pPr marL="10853745" indent="0">
              <a:buNone/>
              <a:defRPr sz="6331" b="1"/>
            </a:lvl7pPr>
            <a:lvl8pPr marL="12662703" indent="0">
              <a:buNone/>
              <a:defRPr sz="6331" b="1"/>
            </a:lvl8pPr>
            <a:lvl9pPr marL="14471660" indent="0">
              <a:buNone/>
              <a:defRPr sz="6331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22741" y="11308790"/>
            <a:ext cx="20407510" cy="1663352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421178" y="7589361"/>
            <a:ext cx="20508012" cy="3719429"/>
          </a:xfrm>
        </p:spPr>
        <p:txBody>
          <a:bodyPr anchor="b"/>
          <a:lstStyle>
            <a:lvl1pPr marL="0" indent="0">
              <a:buNone/>
              <a:defRPr sz="9496" b="1"/>
            </a:lvl1pPr>
            <a:lvl2pPr marL="1808958" indent="0">
              <a:buNone/>
              <a:defRPr sz="7913" b="1"/>
            </a:lvl2pPr>
            <a:lvl3pPr marL="3617915" indent="0">
              <a:buNone/>
              <a:defRPr sz="7122" b="1"/>
            </a:lvl3pPr>
            <a:lvl4pPr marL="5426873" indent="0">
              <a:buNone/>
              <a:defRPr sz="6331" b="1"/>
            </a:lvl4pPr>
            <a:lvl5pPr marL="7235830" indent="0">
              <a:buNone/>
              <a:defRPr sz="6331" b="1"/>
            </a:lvl5pPr>
            <a:lvl6pPr marL="9044788" indent="0">
              <a:buNone/>
              <a:defRPr sz="6331" b="1"/>
            </a:lvl6pPr>
            <a:lvl7pPr marL="10853745" indent="0">
              <a:buNone/>
              <a:defRPr sz="6331" b="1"/>
            </a:lvl7pPr>
            <a:lvl8pPr marL="12662703" indent="0">
              <a:buNone/>
              <a:defRPr sz="6331" b="1"/>
            </a:lvl8pPr>
            <a:lvl9pPr marL="14471660" indent="0">
              <a:buNone/>
              <a:defRPr sz="6331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421178" y="11308790"/>
            <a:ext cx="20508012" cy="1663352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7156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5638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6713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2741" y="2063962"/>
            <a:ext cx="15558449" cy="7223866"/>
          </a:xfrm>
        </p:spPr>
        <p:txBody>
          <a:bodyPr anchor="b"/>
          <a:lstStyle>
            <a:lvl1pPr>
              <a:defRPr sz="1266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08012" y="4457586"/>
            <a:ext cx="24421178" cy="22001258"/>
          </a:xfrm>
        </p:spPr>
        <p:txBody>
          <a:bodyPr/>
          <a:lstStyle>
            <a:lvl1pPr>
              <a:defRPr sz="12661"/>
            </a:lvl1pPr>
            <a:lvl2pPr>
              <a:defRPr sz="11078"/>
            </a:lvl2pPr>
            <a:lvl3pPr>
              <a:defRPr sz="9496"/>
            </a:lvl3pPr>
            <a:lvl4pPr>
              <a:defRPr sz="7913"/>
            </a:lvl4pPr>
            <a:lvl5pPr>
              <a:defRPr sz="7913"/>
            </a:lvl5pPr>
            <a:lvl6pPr>
              <a:defRPr sz="7913"/>
            </a:lvl6pPr>
            <a:lvl7pPr>
              <a:defRPr sz="7913"/>
            </a:lvl7pPr>
            <a:lvl8pPr>
              <a:defRPr sz="7913"/>
            </a:lvl8pPr>
            <a:lvl9pPr>
              <a:defRPr sz="7913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22741" y="9287828"/>
            <a:ext cx="15558449" cy="17206849"/>
          </a:xfrm>
        </p:spPr>
        <p:txBody>
          <a:bodyPr/>
          <a:lstStyle>
            <a:lvl1pPr marL="0" indent="0">
              <a:buNone/>
              <a:defRPr sz="6331"/>
            </a:lvl1pPr>
            <a:lvl2pPr marL="1808958" indent="0">
              <a:buNone/>
              <a:defRPr sz="5539"/>
            </a:lvl2pPr>
            <a:lvl3pPr marL="3617915" indent="0">
              <a:buNone/>
              <a:defRPr sz="4748"/>
            </a:lvl3pPr>
            <a:lvl4pPr marL="5426873" indent="0">
              <a:buNone/>
              <a:defRPr sz="3957"/>
            </a:lvl4pPr>
            <a:lvl5pPr marL="7235830" indent="0">
              <a:buNone/>
              <a:defRPr sz="3957"/>
            </a:lvl5pPr>
            <a:lvl6pPr marL="9044788" indent="0">
              <a:buNone/>
              <a:defRPr sz="3957"/>
            </a:lvl6pPr>
            <a:lvl7pPr marL="10853745" indent="0">
              <a:buNone/>
              <a:defRPr sz="3957"/>
            </a:lvl7pPr>
            <a:lvl8pPr marL="12662703" indent="0">
              <a:buNone/>
              <a:defRPr sz="3957"/>
            </a:lvl8pPr>
            <a:lvl9pPr marL="14471660" indent="0">
              <a:buNone/>
              <a:defRPr sz="395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085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2741" y="2063962"/>
            <a:ext cx="15558449" cy="7223866"/>
          </a:xfrm>
        </p:spPr>
        <p:txBody>
          <a:bodyPr anchor="b"/>
          <a:lstStyle>
            <a:lvl1pPr>
              <a:defRPr sz="1266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508012" y="4457586"/>
            <a:ext cx="24421178" cy="22001258"/>
          </a:xfrm>
        </p:spPr>
        <p:txBody>
          <a:bodyPr anchor="t"/>
          <a:lstStyle>
            <a:lvl1pPr marL="0" indent="0">
              <a:buNone/>
              <a:defRPr sz="12661"/>
            </a:lvl1pPr>
            <a:lvl2pPr marL="1808958" indent="0">
              <a:buNone/>
              <a:defRPr sz="11078"/>
            </a:lvl2pPr>
            <a:lvl3pPr marL="3617915" indent="0">
              <a:buNone/>
              <a:defRPr sz="9496"/>
            </a:lvl3pPr>
            <a:lvl4pPr marL="5426873" indent="0">
              <a:buNone/>
              <a:defRPr sz="7913"/>
            </a:lvl4pPr>
            <a:lvl5pPr marL="7235830" indent="0">
              <a:buNone/>
              <a:defRPr sz="7913"/>
            </a:lvl5pPr>
            <a:lvl6pPr marL="9044788" indent="0">
              <a:buNone/>
              <a:defRPr sz="7913"/>
            </a:lvl6pPr>
            <a:lvl7pPr marL="10853745" indent="0">
              <a:buNone/>
              <a:defRPr sz="7913"/>
            </a:lvl7pPr>
            <a:lvl8pPr marL="12662703" indent="0">
              <a:buNone/>
              <a:defRPr sz="7913"/>
            </a:lvl8pPr>
            <a:lvl9pPr marL="14471660" indent="0">
              <a:buNone/>
              <a:defRPr sz="7913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22741" y="9287828"/>
            <a:ext cx="15558449" cy="17206849"/>
          </a:xfrm>
        </p:spPr>
        <p:txBody>
          <a:bodyPr/>
          <a:lstStyle>
            <a:lvl1pPr marL="0" indent="0">
              <a:buNone/>
              <a:defRPr sz="6331"/>
            </a:lvl1pPr>
            <a:lvl2pPr marL="1808958" indent="0">
              <a:buNone/>
              <a:defRPr sz="5539"/>
            </a:lvl2pPr>
            <a:lvl3pPr marL="3617915" indent="0">
              <a:buNone/>
              <a:defRPr sz="4748"/>
            </a:lvl3pPr>
            <a:lvl4pPr marL="5426873" indent="0">
              <a:buNone/>
              <a:defRPr sz="3957"/>
            </a:lvl4pPr>
            <a:lvl5pPr marL="7235830" indent="0">
              <a:buNone/>
              <a:defRPr sz="3957"/>
            </a:lvl5pPr>
            <a:lvl6pPr marL="9044788" indent="0">
              <a:buNone/>
              <a:defRPr sz="3957"/>
            </a:lvl6pPr>
            <a:lvl7pPr marL="10853745" indent="0">
              <a:buNone/>
              <a:defRPr sz="3957"/>
            </a:lvl7pPr>
            <a:lvl8pPr marL="12662703" indent="0">
              <a:buNone/>
              <a:defRPr sz="3957"/>
            </a:lvl8pPr>
            <a:lvl9pPr marL="14471660" indent="0">
              <a:buNone/>
              <a:defRPr sz="395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2024/11/8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61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16456" y="1648305"/>
            <a:ext cx="41606451" cy="5984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6456" y="8241513"/>
            <a:ext cx="41606451" cy="19643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16456" y="28694803"/>
            <a:ext cx="10853857" cy="16483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2E1B7-8995-CD47-BA2C-CAD4F0B61F9F}" type="datetimeFigureOut">
              <a:rPr kumimoji="1" lang="ja-JP" altLang="en-US" smtClean="0"/>
              <a:t>2024/11/8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979289" y="28694803"/>
            <a:ext cx="16280785" cy="16483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069050" y="28694803"/>
            <a:ext cx="10853857" cy="16483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47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17915" rtl="0" eaLnBrk="1" latinLnBrk="0" hangingPunct="1">
        <a:lnSpc>
          <a:spcPct val="90000"/>
        </a:lnSpc>
        <a:spcBef>
          <a:spcPct val="0"/>
        </a:spcBef>
        <a:buNone/>
        <a:defRPr kumimoji="1" sz="174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4479" indent="-904479" algn="l" defTabSz="3617915" rtl="0" eaLnBrk="1" latinLnBrk="0" hangingPunct="1">
        <a:lnSpc>
          <a:spcPct val="90000"/>
        </a:lnSpc>
        <a:spcBef>
          <a:spcPts val="3957"/>
        </a:spcBef>
        <a:buFont typeface="Arial" panose="020B0604020202020204" pitchFamily="34" charset="0"/>
        <a:buChar char="•"/>
        <a:defRPr kumimoji="1" sz="11078" kern="1200">
          <a:solidFill>
            <a:schemeClr val="tx1"/>
          </a:solidFill>
          <a:latin typeface="+mn-lt"/>
          <a:ea typeface="+mn-ea"/>
          <a:cs typeface="+mn-cs"/>
        </a:defRPr>
      </a:lvl1pPr>
      <a:lvl2pPr marL="2713436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9496" kern="1200">
          <a:solidFill>
            <a:schemeClr val="tx1"/>
          </a:solidFill>
          <a:latin typeface="+mn-lt"/>
          <a:ea typeface="+mn-ea"/>
          <a:cs typeface="+mn-cs"/>
        </a:defRPr>
      </a:lvl2pPr>
      <a:lvl3pPr marL="4522394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7913" kern="1200">
          <a:solidFill>
            <a:schemeClr val="tx1"/>
          </a:solidFill>
          <a:latin typeface="+mn-lt"/>
          <a:ea typeface="+mn-ea"/>
          <a:cs typeface="+mn-cs"/>
        </a:defRPr>
      </a:lvl3pPr>
      <a:lvl4pPr marL="6331351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4pPr>
      <a:lvl5pPr marL="8140309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5pPr>
      <a:lvl6pPr marL="9949266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6pPr>
      <a:lvl7pPr marL="11758224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7pPr>
      <a:lvl8pPr marL="13567181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8pPr>
      <a:lvl9pPr marL="15376139" indent="-904479" algn="l" defTabSz="3617915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1pPr>
      <a:lvl2pPr marL="1808958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2pPr>
      <a:lvl3pPr marL="3617915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3pPr>
      <a:lvl4pPr marL="5426873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4pPr>
      <a:lvl5pPr marL="7235830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5pPr>
      <a:lvl6pPr marL="9044788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6pPr>
      <a:lvl7pPr marL="10853745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7pPr>
      <a:lvl8pPr marL="12662703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8pPr>
      <a:lvl9pPr marL="14471660" algn="l" defTabSz="3617915" rtl="0" eaLnBrk="1" latinLnBrk="0" hangingPunct="1">
        <a:defRPr kumimoji="1" sz="712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3.wdp"/><Relationship Id="rId2" Type="http://schemas.openxmlformats.org/officeDocument/2006/relationships/image" Target="../media/image6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図 61">
            <a:extLst>
              <a:ext uri="{FF2B5EF4-FFF2-40B4-BE49-F238E27FC236}">
                <a16:creationId xmlns:a16="http://schemas.microsoft.com/office/drawing/2014/main" id="{D713924E-A927-B6EB-5570-9BB7BF2C0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b="75843"/>
          <a:stretch/>
        </p:blipFill>
        <p:spPr>
          <a:xfrm>
            <a:off x="22038773" y="-244809"/>
            <a:ext cx="16625495" cy="4016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5E5E27D-7FC0-1CE0-9238-9DC5C97A0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t="63476"/>
          <a:stretch/>
        </p:blipFill>
        <p:spPr>
          <a:xfrm>
            <a:off x="22038770" y="10308460"/>
            <a:ext cx="16625495" cy="6072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D10C1CA0-0EFD-92A3-7479-CC49359D513A}"/>
              </a:ext>
            </a:extLst>
          </p:cNvPr>
          <p:cNvSpPr/>
          <p:nvPr/>
        </p:nvSpPr>
        <p:spPr>
          <a:xfrm>
            <a:off x="22022361" y="3695826"/>
            <a:ext cx="16635478" cy="6607570"/>
          </a:xfrm>
          <a:prstGeom prst="rect">
            <a:avLst/>
          </a:prstGeom>
          <a:gradFill>
            <a:gsLst>
              <a:gs pos="58000">
                <a:schemeClr val="tx1">
                  <a:lumMod val="95000"/>
                  <a:lumOff val="5000"/>
                  <a:alpha val="60000"/>
                </a:schemeClr>
              </a:gs>
              <a:gs pos="0">
                <a:schemeClr val="tx1">
                  <a:lumMod val="95000"/>
                  <a:lumOff val="5000"/>
                  <a:alpha val="50000"/>
                </a:schemeClr>
              </a:gs>
              <a:gs pos="27347">
                <a:srgbClr val="0D0D0D">
                  <a:alpha val="50000"/>
                </a:srgbClr>
              </a:gs>
              <a:gs pos="82000">
                <a:schemeClr val="tx1">
                  <a:lumMod val="95000"/>
                  <a:lumOff val="5000"/>
                  <a:alpha val="5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2">
            <a:extLst>
              <a:ext uri="{FF2B5EF4-FFF2-40B4-BE49-F238E27FC236}">
                <a16:creationId xmlns:a16="http://schemas.microsoft.com/office/drawing/2014/main" id="{46F83BE5-5100-7A97-5193-D915096852D1}"/>
              </a:ext>
            </a:extLst>
          </p:cNvPr>
          <p:cNvSpPr/>
          <p:nvPr/>
        </p:nvSpPr>
        <p:spPr>
          <a:xfrm>
            <a:off x="26341624" y="3704864"/>
            <a:ext cx="370933" cy="6690215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  <a:gd name="connsiteX0" fmla="*/ 0 w 371887"/>
              <a:gd name="connsiteY0" fmla="*/ 1905 h 6821002"/>
              <a:gd name="connsiteX1" fmla="*/ 219644 w 371887"/>
              <a:gd name="connsiteY1" fmla="*/ 0 h 6821002"/>
              <a:gd name="connsiteX2" fmla="*/ 371887 w 371887"/>
              <a:gd name="connsiteY2" fmla="*/ 6821002 h 6821002"/>
              <a:gd name="connsiteX3" fmla="*/ 198120 w 371887"/>
              <a:gd name="connsiteY3" fmla="*/ 6805464 h 6821002"/>
              <a:gd name="connsiteX4" fmla="*/ 0 w 371887"/>
              <a:gd name="connsiteY4" fmla="*/ 1905 h 682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887" h="6821002">
                <a:moveTo>
                  <a:pt x="0" y="1905"/>
                </a:moveTo>
                <a:lnTo>
                  <a:pt x="219644" y="0"/>
                </a:lnTo>
                <a:lnTo>
                  <a:pt x="371887" y="6821002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2">
            <a:extLst>
              <a:ext uri="{FF2B5EF4-FFF2-40B4-BE49-F238E27FC236}">
                <a16:creationId xmlns:a16="http://schemas.microsoft.com/office/drawing/2014/main" id="{8FE9D1E9-3E70-10F5-0FB2-4E44BAB9EA81}"/>
              </a:ext>
            </a:extLst>
          </p:cNvPr>
          <p:cNvSpPr/>
          <p:nvPr/>
        </p:nvSpPr>
        <p:spPr>
          <a:xfrm>
            <a:off x="26023762" y="3659276"/>
            <a:ext cx="431893" cy="6682596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  <a:gd name="connsiteX0" fmla="*/ 0 w 433004"/>
              <a:gd name="connsiteY0" fmla="*/ 1905 h 6813233"/>
              <a:gd name="connsiteX1" fmla="*/ 219644 w 433004"/>
              <a:gd name="connsiteY1" fmla="*/ 0 h 6813233"/>
              <a:gd name="connsiteX2" fmla="*/ 433004 w 433004"/>
              <a:gd name="connsiteY2" fmla="*/ 6805464 h 6813233"/>
              <a:gd name="connsiteX3" fmla="*/ 167562 w 433004"/>
              <a:gd name="connsiteY3" fmla="*/ 6813233 h 6813233"/>
              <a:gd name="connsiteX4" fmla="*/ 0 w 433004"/>
              <a:gd name="connsiteY4" fmla="*/ 1905 h 68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13233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67562" y="6813233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2">
            <a:extLst>
              <a:ext uri="{FF2B5EF4-FFF2-40B4-BE49-F238E27FC236}">
                <a16:creationId xmlns:a16="http://schemas.microsoft.com/office/drawing/2014/main" id="{25CA2D63-E5F8-648D-08FD-90352DCDB6BF}"/>
              </a:ext>
            </a:extLst>
          </p:cNvPr>
          <p:cNvSpPr/>
          <p:nvPr/>
        </p:nvSpPr>
        <p:spPr>
          <a:xfrm>
            <a:off x="30248945" y="3698137"/>
            <a:ext cx="431893" cy="6642863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05464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6C244AD-FD8F-186E-0276-B31707E57991}"/>
              </a:ext>
            </a:extLst>
          </p:cNvPr>
          <p:cNvSpPr/>
          <p:nvPr/>
        </p:nvSpPr>
        <p:spPr>
          <a:xfrm>
            <a:off x="22051021" y="13375870"/>
            <a:ext cx="16601001" cy="1793792"/>
          </a:xfrm>
          <a:prstGeom prst="rect">
            <a:avLst/>
          </a:prstGeom>
          <a:gradFill>
            <a:gsLst>
              <a:gs pos="53000">
                <a:srgbClr val="8B8F94"/>
              </a:gs>
              <a:gs pos="74000">
                <a:srgbClr val="9A9EA2"/>
              </a:gs>
              <a:gs pos="82000">
                <a:srgbClr val="B4B4B5"/>
              </a:gs>
              <a:gs pos="92000">
                <a:srgbClr val="C7C7C7"/>
              </a:gs>
              <a:gs pos="100000">
                <a:srgbClr val="B0ACA3"/>
              </a:gs>
              <a:gs pos="0">
                <a:srgbClr val="B0ACA2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001DD268-1A88-C13E-F7B2-DA53F2E5C11D}"/>
              </a:ext>
            </a:extLst>
          </p:cNvPr>
          <p:cNvSpPr/>
          <p:nvPr/>
        </p:nvSpPr>
        <p:spPr>
          <a:xfrm>
            <a:off x="34991040" y="1219200"/>
            <a:ext cx="3686452" cy="822960"/>
          </a:xfrm>
          <a:prstGeom prst="ellipse">
            <a:avLst/>
          </a:prstGeom>
          <a:solidFill>
            <a:srgbClr val="0B11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F83A648-8412-1FAB-81A8-1EE4FD52C240}"/>
              </a:ext>
            </a:extLst>
          </p:cNvPr>
          <p:cNvSpPr/>
          <p:nvPr/>
        </p:nvSpPr>
        <p:spPr>
          <a:xfrm>
            <a:off x="22051998" y="-204394"/>
            <a:ext cx="16625496" cy="3045312"/>
          </a:xfrm>
          <a:prstGeom prst="rect">
            <a:avLst/>
          </a:prstGeom>
          <a:solidFill>
            <a:srgbClr val="8386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8369F7F-9293-1C2D-D9AF-1AA32E963B80}"/>
              </a:ext>
            </a:extLst>
          </p:cNvPr>
          <p:cNvSpPr/>
          <p:nvPr/>
        </p:nvSpPr>
        <p:spPr>
          <a:xfrm>
            <a:off x="42508982" y="16421100"/>
            <a:ext cx="11460762" cy="11022648"/>
          </a:xfrm>
          <a:prstGeom prst="ellipse">
            <a:avLst/>
          </a:prstGeom>
          <a:gradFill flip="none" rotWithShape="1">
            <a:gsLst>
              <a:gs pos="28000">
                <a:srgbClr val="C0BDBD"/>
              </a:gs>
              <a:gs pos="69000">
                <a:srgbClr val="83868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1D99730-5FDF-E608-4814-BBD2881B1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7467" y="-35884"/>
            <a:ext cx="16610987" cy="2706648"/>
          </a:xfrm>
          <a:prstGeom prst="rect">
            <a:avLst/>
          </a:prstGeom>
        </p:spPr>
      </p:pic>
      <p:sp>
        <p:nvSpPr>
          <p:cNvPr id="17" name="楕円 16">
            <a:extLst>
              <a:ext uri="{FF2B5EF4-FFF2-40B4-BE49-F238E27FC236}">
                <a16:creationId xmlns:a16="http://schemas.microsoft.com/office/drawing/2014/main" id="{2BA55D8D-51A4-A898-B069-511D10A0DC41}"/>
              </a:ext>
            </a:extLst>
          </p:cNvPr>
          <p:cNvSpPr/>
          <p:nvPr/>
        </p:nvSpPr>
        <p:spPr>
          <a:xfrm>
            <a:off x="13296900" y="19888200"/>
            <a:ext cx="5904153" cy="861060"/>
          </a:xfrm>
          <a:prstGeom prst="ellipse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5361F53-E6F4-65D5-6023-18199C650AE7}"/>
              </a:ext>
            </a:extLst>
          </p:cNvPr>
          <p:cNvSpPr/>
          <p:nvPr/>
        </p:nvSpPr>
        <p:spPr>
          <a:xfrm>
            <a:off x="5486400" y="19888200"/>
            <a:ext cx="10762576" cy="2249593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0BA939BF-30A1-1499-50EE-C458197964F7}"/>
              </a:ext>
            </a:extLst>
          </p:cNvPr>
          <p:cNvSpPr/>
          <p:nvPr/>
        </p:nvSpPr>
        <p:spPr>
          <a:xfrm>
            <a:off x="2592744" y="19888200"/>
            <a:ext cx="5904153" cy="861060"/>
          </a:xfrm>
          <a:prstGeom prst="ellipse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0C35E54-A8FB-D481-78BB-53270125FF11}"/>
              </a:ext>
            </a:extLst>
          </p:cNvPr>
          <p:cNvSpPr/>
          <p:nvPr/>
        </p:nvSpPr>
        <p:spPr>
          <a:xfrm>
            <a:off x="2592742" y="20279360"/>
            <a:ext cx="3178138" cy="1858432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DE6F202-3484-A15F-E63B-234F905ADEAF}"/>
              </a:ext>
            </a:extLst>
          </p:cNvPr>
          <p:cNvSpPr/>
          <p:nvPr/>
        </p:nvSpPr>
        <p:spPr>
          <a:xfrm>
            <a:off x="16028772" y="20279360"/>
            <a:ext cx="3178138" cy="1858432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536FEE29-2AA8-0731-C117-D1F0A67D0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2960" y="1317925"/>
            <a:ext cx="16614532" cy="21429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14E56D0-4D49-1FE9-9830-1BE271D88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279" y="-204393"/>
            <a:ext cx="16625493" cy="16625493"/>
          </a:xfrm>
          <a:prstGeom prst="rect">
            <a:avLst/>
          </a:prstGeom>
        </p:spPr>
      </p:pic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87562B8A-5A7B-F9F4-F7CC-6694EACD0D4F}"/>
              </a:ext>
            </a:extLst>
          </p:cNvPr>
          <p:cNvSpPr/>
          <p:nvPr/>
        </p:nvSpPr>
        <p:spPr>
          <a:xfrm>
            <a:off x="23796460" y="1642252"/>
            <a:ext cx="5597357" cy="161544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86B5DB99-2BF2-1967-B101-33BFB7595714}"/>
              </a:ext>
            </a:extLst>
          </p:cNvPr>
          <p:cNvSpPr/>
          <p:nvPr/>
        </p:nvSpPr>
        <p:spPr>
          <a:xfrm>
            <a:off x="23883670" y="1743917"/>
            <a:ext cx="5422938" cy="1412111"/>
          </a:xfrm>
          <a:prstGeom prst="roundRect">
            <a:avLst>
              <a:gd name="adj" fmla="val 26016"/>
            </a:avLst>
          </a:prstGeom>
          <a:solidFill>
            <a:srgbClr val="4B5153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BB09D9CC-D49A-37E4-930E-00DE16F375D8}"/>
              </a:ext>
            </a:extLst>
          </p:cNvPr>
          <p:cNvSpPr/>
          <p:nvPr/>
        </p:nvSpPr>
        <p:spPr>
          <a:xfrm>
            <a:off x="31461647" y="1628456"/>
            <a:ext cx="5597357" cy="161544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5C9B33DC-A44F-DE4D-DF1B-1864498F0152}"/>
              </a:ext>
            </a:extLst>
          </p:cNvPr>
          <p:cNvSpPr/>
          <p:nvPr/>
        </p:nvSpPr>
        <p:spPr>
          <a:xfrm>
            <a:off x="31548856" y="1743918"/>
            <a:ext cx="5422938" cy="1412111"/>
          </a:xfrm>
          <a:prstGeom prst="roundRect">
            <a:avLst>
              <a:gd name="adj" fmla="val 26016"/>
            </a:avLst>
          </a:prstGeom>
          <a:solidFill>
            <a:srgbClr val="0000FF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749090D-B668-A647-B858-EE79E0797E62}"/>
              </a:ext>
            </a:extLst>
          </p:cNvPr>
          <p:cNvSpPr/>
          <p:nvPr/>
        </p:nvSpPr>
        <p:spPr>
          <a:xfrm>
            <a:off x="24137976" y="1885537"/>
            <a:ext cx="2324100" cy="110127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AB98F3D-1E45-6DDC-8936-9AED977F835D}"/>
              </a:ext>
            </a:extLst>
          </p:cNvPr>
          <p:cNvSpPr/>
          <p:nvPr/>
        </p:nvSpPr>
        <p:spPr>
          <a:xfrm>
            <a:off x="26778317" y="1988962"/>
            <a:ext cx="2362200" cy="92202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A203EE6-E89B-B0E8-C5BA-E4C2375A09A3}"/>
              </a:ext>
            </a:extLst>
          </p:cNvPr>
          <p:cNvSpPr/>
          <p:nvPr/>
        </p:nvSpPr>
        <p:spPr>
          <a:xfrm>
            <a:off x="21932925" y="17637671"/>
            <a:ext cx="16625493" cy="6962170"/>
          </a:xfrm>
          <a:prstGeom prst="rect">
            <a:avLst/>
          </a:prstGeom>
          <a:solidFill>
            <a:srgbClr val="0D111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A2EC215B-066F-7F83-F7B8-B76CDCD1476F}"/>
              </a:ext>
            </a:extLst>
          </p:cNvPr>
          <p:cNvSpPr/>
          <p:nvPr/>
        </p:nvSpPr>
        <p:spPr>
          <a:xfrm>
            <a:off x="24060081" y="20811320"/>
            <a:ext cx="7930307" cy="6632428"/>
          </a:xfrm>
          <a:custGeom>
            <a:avLst/>
            <a:gdLst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0 w 7869347"/>
              <a:gd name="connsiteY3" fmla="*/ 6632428 h 6632428"/>
              <a:gd name="connsiteX4" fmla="*/ 0 w 7869347"/>
              <a:gd name="connsiteY4" fmla="*/ 0 h 6632428"/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990600 w 7869347"/>
              <a:gd name="connsiteY3" fmla="*/ 6251428 h 6632428"/>
              <a:gd name="connsiteX4" fmla="*/ 0 w 7869347"/>
              <a:gd name="connsiteY4" fmla="*/ 0 h 6632428"/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259080 w 7869347"/>
              <a:gd name="connsiteY3" fmla="*/ 6601948 h 6632428"/>
              <a:gd name="connsiteX4" fmla="*/ 0 w 7869347"/>
              <a:gd name="connsiteY4" fmla="*/ 0 h 6632428"/>
              <a:gd name="connsiteX0" fmla="*/ 0 w 7915067"/>
              <a:gd name="connsiteY0" fmla="*/ 0 h 6601948"/>
              <a:gd name="connsiteX1" fmla="*/ 7869347 w 7915067"/>
              <a:gd name="connsiteY1" fmla="*/ 0 h 6601948"/>
              <a:gd name="connsiteX2" fmla="*/ 7915067 w 7915067"/>
              <a:gd name="connsiteY2" fmla="*/ 6129508 h 6601948"/>
              <a:gd name="connsiteX3" fmla="*/ 259080 w 7915067"/>
              <a:gd name="connsiteY3" fmla="*/ 6601948 h 6601948"/>
              <a:gd name="connsiteX4" fmla="*/ 0 w 7915067"/>
              <a:gd name="connsiteY4" fmla="*/ 0 h 6601948"/>
              <a:gd name="connsiteX0" fmla="*/ 0 w 7930307"/>
              <a:gd name="connsiteY0" fmla="*/ 0 h 6632428"/>
              <a:gd name="connsiteX1" fmla="*/ 7869347 w 7930307"/>
              <a:gd name="connsiteY1" fmla="*/ 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  <a:gd name="connsiteX0" fmla="*/ 0 w 7930307"/>
              <a:gd name="connsiteY0" fmla="*/ 0 h 6632428"/>
              <a:gd name="connsiteX1" fmla="*/ 7899827 w 7930307"/>
              <a:gd name="connsiteY1" fmla="*/ 22860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  <a:gd name="connsiteX0" fmla="*/ 0 w 7930307"/>
              <a:gd name="connsiteY0" fmla="*/ 0 h 6632428"/>
              <a:gd name="connsiteX1" fmla="*/ 7915067 w 7930307"/>
              <a:gd name="connsiteY1" fmla="*/ 12192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0307" h="6632428">
                <a:moveTo>
                  <a:pt x="0" y="0"/>
                </a:moveTo>
                <a:lnTo>
                  <a:pt x="7915067" y="121920"/>
                </a:lnTo>
                <a:lnTo>
                  <a:pt x="7930307" y="6632428"/>
                </a:lnTo>
                <a:lnTo>
                  <a:pt x="259080" y="660194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373A3F"/>
              </a:gs>
              <a:gs pos="0">
                <a:srgbClr val="35383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4BB8698D-9CAF-177B-941D-A8D255D32958}"/>
              </a:ext>
            </a:extLst>
          </p:cNvPr>
          <p:cNvSpPr/>
          <p:nvPr/>
        </p:nvSpPr>
        <p:spPr>
          <a:xfrm>
            <a:off x="25205816" y="19946970"/>
            <a:ext cx="7734271" cy="6528443"/>
          </a:xfrm>
          <a:custGeom>
            <a:avLst/>
            <a:gdLst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2460 w 7751092"/>
              <a:gd name="connsiteY6" fmla="*/ 6472563 h 6472563"/>
              <a:gd name="connsiteX7" fmla="*/ 0 w 7751092"/>
              <a:gd name="connsiteY7" fmla="*/ 643010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2460 w 7751092"/>
              <a:gd name="connsiteY6" fmla="*/ 6472563 h 6472563"/>
              <a:gd name="connsiteX7" fmla="*/ 444500 w 7751092"/>
              <a:gd name="connsiteY7" fmla="*/ 587892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94580 w 7751092"/>
              <a:gd name="connsiteY6" fmla="*/ 5916303 h 6472563"/>
              <a:gd name="connsiteX7" fmla="*/ 444500 w 7751092"/>
              <a:gd name="connsiteY7" fmla="*/ 587892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94580 w 7751092"/>
              <a:gd name="connsiteY6" fmla="*/ 5916303 h 6472563"/>
              <a:gd name="connsiteX7" fmla="*/ 121920 w 7751092"/>
              <a:gd name="connsiteY7" fmla="*/ 629294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205020 w 7751092"/>
              <a:gd name="connsiteY6" fmla="*/ 6340483 h 6472563"/>
              <a:gd name="connsiteX7" fmla="*/ 121920 w 7751092"/>
              <a:gd name="connsiteY7" fmla="*/ 6292943 h 6472563"/>
              <a:gd name="connsiteX8" fmla="*/ 0 w 7751092"/>
              <a:gd name="connsiteY8" fmla="*/ 42460 h 6472563"/>
              <a:gd name="connsiteX0" fmla="*/ 0 w 7837740"/>
              <a:gd name="connsiteY0" fmla="*/ 50080 h 6472563"/>
              <a:gd name="connsiteX1" fmla="*/ 129108 w 7837740"/>
              <a:gd name="connsiteY1" fmla="*/ 0 h 6472563"/>
              <a:gd name="connsiteX2" fmla="*/ 7795280 w 7837740"/>
              <a:gd name="connsiteY2" fmla="*/ 0 h 6472563"/>
              <a:gd name="connsiteX3" fmla="*/ 7837740 w 7837740"/>
              <a:gd name="connsiteY3" fmla="*/ 42460 h 6472563"/>
              <a:gd name="connsiteX4" fmla="*/ 7837740 w 7837740"/>
              <a:gd name="connsiteY4" fmla="*/ 6430103 h 6472563"/>
              <a:gd name="connsiteX5" fmla="*/ 7795280 w 7837740"/>
              <a:gd name="connsiteY5" fmla="*/ 6472563 h 6472563"/>
              <a:gd name="connsiteX6" fmla="*/ 291668 w 7837740"/>
              <a:gd name="connsiteY6" fmla="*/ 6340483 h 6472563"/>
              <a:gd name="connsiteX7" fmla="*/ 208568 w 7837740"/>
              <a:gd name="connsiteY7" fmla="*/ 6292943 h 6472563"/>
              <a:gd name="connsiteX8" fmla="*/ 0 w 7837740"/>
              <a:gd name="connsiteY8" fmla="*/ 50080 h 6472563"/>
              <a:gd name="connsiteX0" fmla="*/ 0 w 7837740"/>
              <a:gd name="connsiteY0" fmla="*/ 105960 h 6528443"/>
              <a:gd name="connsiteX1" fmla="*/ 131734 w 7837740"/>
              <a:gd name="connsiteY1" fmla="*/ 0 h 6528443"/>
              <a:gd name="connsiteX2" fmla="*/ 7795280 w 7837740"/>
              <a:gd name="connsiteY2" fmla="*/ 55880 h 6528443"/>
              <a:gd name="connsiteX3" fmla="*/ 7837740 w 7837740"/>
              <a:gd name="connsiteY3" fmla="*/ 98340 h 6528443"/>
              <a:gd name="connsiteX4" fmla="*/ 7837740 w 7837740"/>
              <a:gd name="connsiteY4" fmla="*/ 6485983 h 6528443"/>
              <a:gd name="connsiteX5" fmla="*/ 7795280 w 7837740"/>
              <a:gd name="connsiteY5" fmla="*/ 6528443 h 6528443"/>
              <a:gd name="connsiteX6" fmla="*/ 291668 w 7837740"/>
              <a:gd name="connsiteY6" fmla="*/ 6396363 h 6528443"/>
              <a:gd name="connsiteX7" fmla="*/ 208568 w 7837740"/>
              <a:gd name="connsiteY7" fmla="*/ 6348823 h 6528443"/>
              <a:gd name="connsiteX8" fmla="*/ 0 w 7837740"/>
              <a:gd name="connsiteY8" fmla="*/ 105960 h 6528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37740" h="6528443">
                <a:moveTo>
                  <a:pt x="0" y="105960"/>
                </a:moveTo>
                <a:cubicBezTo>
                  <a:pt x="0" y="82510"/>
                  <a:pt x="108284" y="0"/>
                  <a:pt x="131734" y="0"/>
                </a:cubicBezTo>
                <a:lnTo>
                  <a:pt x="7795280" y="55880"/>
                </a:lnTo>
                <a:cubicBezTo>
                  <a:pt x="7818730" y="55880"/>
                  <a:pt x="7837740" y="74890"/>
                  <a:pt x="7837740" y="98340"/>
                </a:cubicBezTo>
                <a:lnTo>
                  <a:pt x="7837740" y="6485983"/>
                </a:lnTo>
                <a:cubicBezTo>
                  <a:pt x="7837740" y="6509433"/>
                  <a:pt x="7818730" y="6528443"/>
                  <a:pt x="7795280" y="6528443"/>
                </a:cubicBezTo>
                <a:lnTo>
                  <a:pt x="291668" y="6396363"/>
                </a:lnTo>
                <a:cubicBezTo>
                  <a:pt x="268218" y="6396363"/>
                  <a:pt x="208568" y="6372273"/>
                  <a:pt x="208568" y="6348823"/>
                </a:cubicBezTo>
                <a:cubicBezTo>
                  <a:pt x="208568" y="4219609"/>
                  <a:pt x="0" y="2235174"/>
                  <a:pt x="0" y="105960"/>
                </a:cubicBezTo>
                <a:close/>
              </a:path>
            </a:pathLst>
          </a:custGeom>
          <a:solidFill>
            <a:srgbClr val="06090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446C57E4-FC54-2AED-D6E7-C58003CF9F2D}"/>
              </a:ext>
            </a:extLst>
          </p:cNvPr>
          <p:cNvSpPr/>
          <p:nvPr/>
        </p:nvSpPr>
        <p:spPr>
          <a:xfrm rot="21540000">
            <a:off x="39598132" y="18495153"/>
            <a:ext cx="669675" cy="648183"/>
          </a:xfrm>
          <a:prstGeom prst="roundRect">
            <a:avLst>
              <a:gd name="adj" fmla="val 11648"/>
            </a:avLst>
          </a:prstGeom>
          <a:solidFill>
            <a:srgbClr val="829E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endParaRPr kumimoji="1" lang="ja-JP" altLang="en-US" sz="6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8573E04-98E7-349E-5D44-88055DA40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3" t="12615" r="5492" b="23784"/>
          <a:stretch/>
        </p:blipFill>
        <p:spPr bwMode="auto">
          <a:xfrm>
            <a:off x="-8459471" y="19190643"/>
            <a:ext cx="16124038" cy="1456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72A5F39F-798F-E3E1-5C04-62B3FAB11805}"/>
              </a:ext>
            </a:extLst>
          </p:cNvPr>
          <p:cNvSpPr/>
          <p:nvPr/>
        </p:nvSpPr>
        <p:spPr>
          <a:xfrm>
            <a:off x="17769840" y="11765280"/>
            <a:ext cx="2941320" cy="1203960"/>
          </a:xfrm>
          <a:prstGeom prst="roundRect">
            <a:avLst/>
          </a:prstGeom>
          <a:solidFill>
            <a:srgbClr val="8A898D"/>
          </a:solidFill>
          <a:ln w="38100">
            <a:solidFill>
              <a:srgbClr val="C7C7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98111153-86FA-93BF-5A23-D6B3CF1A9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l="14222" t="72865" r="78433" b="21466"/>
          <a:stretch/>
        </p:blipFill>
        <p:spPr>
          <a:xfrm>
            <a:off x="19240500" y="17823390"/>
            <a:ext cx="1365174" cy="10536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2226043-4EE2-971B-EF22-F11477CCEAA5}"/>
              </a:ext>
            </a:extLst>
          </p:cNvPr>
          <p:cNvSpPr/>
          <p:nvPr/>
        </p:nvSpPr>
        <p:spPr>
          <a:xfrm>
            <a:off x="22051022" y="10531963"/>
            <a:ext cx="16625493" cy="1209337"/>
          </a:xfrm>
          <a:prstGeom prst="rect">
            <a:avLst/>
          </a:prstGeom>
          <a:gradFill>
            <a:gsLst>
              <a:gs pos="53000">
                <a:srgbClr val="8B8F94"/>
              </a:gs>
              <a:gs pos="74000">
                <a:srgbClr val="9A9EA2"/>
              </a:gs>
              <a:gs pos="82000">
                <a:srgbClr val="B4B4B5"/>
              </a:gs>
              <a:gs pos="92000">
                <a:srgbClr val="C7C7C7"/>
              </a:gs>
              <a:gs pos="100000">
                <a:srgbClr val="AFB0AD"/>
              </a:gs>
              <a:gs pos="0">
                <a:srgbClr val="AFB0AE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F87039D-8952-BDFF-1013-F43733746C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3510" r="75514"/>
          <a:stretch/>
        </p:blipFill>
        <p:spPr>
          <a:xfrm>
            <a:off x="22061986" y="11500298"/>
            <a:ext cx="16614531" cy="1924998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24A3151C-9160-CF6D-E87A-1234FAD012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60560" y="11798104"/>
            <a:ext cx="2954054" cy="1282380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8D6D6F4F-21A0-68BB-61A4-154BC39CEF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0000" flipH="1">
            <a:off x="22925963" y="11790320"/>
            <a:ext cx="2954054" cy="1282380"/>
          </a:xfrm>
          <a:prstGeom prst="rect">
            <a:avLst/>
          </a:prstGeom>
        </p:spPr>
      </p:pic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00ACD9BF-A6EC-D019-17A3-31C65E32EED8}"/>
              </a:ext>
            </a:extLst>
          </p:cNvPr>
          <p:cNvSpPr/>
          <p:nvPr/>
        </p:nvSpPr>
        <p:spPr>
          <a:xfrm>
            <a:off x="26462076" y="10595610"/>
            <a:ext cx="45719" cy="45148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8D61BE7-663D-3F8A-8550-92A65DCD8D61}"/>
              </a:ext>
            </a:extLst>
          </p:cNvPr>
          <p:cNvSpPr/>
          <p:nvPr/>
        </p:nvSpPr>
        <p:spPr>
          <a:xfrm>
            <a:off x="26468443" y="10531962"/>
            <a:ext cx="45719" cy="4637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B23C2FC1-1345-D451-4041-82B04EC95FBE}"/>
              </a:ext>
            </a:extLst>
          </p:cNvPr>
          <p:cNvSpPr/>
          <p:nvPr/>
        </p:nvSpPr>
        <p:spPr>
          <a:xfrm>
            <a:off x="30628752" y="10595610"/>
            <a:ext cx="45719" cy="45148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3921CD73-7E9B-514F-CA9F-555ADE84F2F4}"/>
              </a:ext>
            </a:extLst>
          </p:cNvPr>
          <p:cNvSpPr/>
          <p:nvPr/>
        </p:nvSpPr>
        <p:spPr>
          <a:xfrm>
            <a:off x="30635119" y="10531962"/>
            <a:ext cx="45719" cy="4637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F01EF5B-9FC8-3C57-B315-540B09D750F6}"/>
              </a:ext>
            </a:extLst>
          </p:cNvPr>
          <p:cNvSpPr/>
          <p:nvPr/>
        </p:nvSpPr>
        <p:spPr>
          <a:xfrm>
            <a:off x="30699786" y="10345419"/>
            <a:ext cx="7976732" cy="193040"/>
          </a:xfrm>
          <a:custGeom>
            <a:avLst/>
            <a:gdLst>
              <a:gd name="connsiteX0" fmla="*/ 0 w 8907779"/>
              <a:gd name="connsiteY0" fmla="*/ 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0 w 8907779"/>
              <a:gd name="connsiteY4" fmla="*/ 0 h 193040"/>
              <a:gd name="connsiteX0" fmla="*/ 0 w 8919209"/>
              <a:gd name="connsiteY0" fmla="*/ 0 h 194945"/>
              <a:gd name="connsiteX1" fmla="*/ 8919209 w 8919209"/>
              <a:gd name="connsiteY1" fmla="*/ 1905 h 194945"/>
              <a:gd name="connsiteX2" fmla="*/ 8919209 w 8919209"/>
              <a:gd name="connsiteY2" fmla="*/ 194945 h 194945"/>
              <a:gd name="connsiteX3" fmla="*/ 11430 w 8919209"/>
              <a:gd name="connsiteY3" fmla="*/ 194945 h 194945"/>
              <a:gd name="connsiteX4" fmla="*/ 0 w 8919209"/>
              <a:gd name="connsiteY4" fmla="*/ 0 h 194945"/>
              <a:gd name="connsiteX0" fmla="*/ 1334 w 8907779"/>
              <a:gd name="connsiteY0" fmla="*/ 0 h 196850"/>
              <a:gd name="connsiteX1" fmla="*/ 8907779 w 8907779"/>
              <a:gd name="connsiteY1" fmla="*/ 3810 h 196850"/>
              <a:gd name="connsiteX2" fmla="*/ 8907779 w 8907779"/>
              <a:gd name="connsiteY2" fmla="*/ 196850 h 196850"/>
              <a:gd name="connsiteX3" fmla="*/ 0 w 8907779"/>
              <a:gd name="connsiteY3" fmla="*/ 196850 h 196850"/>
              <a:gd name="connsiteX4" fmla="*/ 1334 w 8907779"/>
              <a:gd name="connsiteY4" fmla="*/ 0 h 196850"/>
              <a:gd name="connsiteX0" fmla="*/ 1334 w 8907779"/>
              <a:gd name="connsiteY0" fmla="*/ 381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1334 w 8907779"/>
              <a:gd name="connsiteY4" fmla="*/ 3810 h 19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7779" h="193040">
                <a:moveTo>
                  <a:pt x="1334" y="3810"/>
                </a:moveTo>
                <a:lnTo>
                  <a:pt x="8907779" y="0"/>
                </a:lnTo>
                <a:lnTo>
                  <a:pt x="8907779" y="193040"/>
                </a:lnTo>
                <a:lnTo>
                  <a:pt x="0" y="193040"/>
                </a:lnTo>
                <a:cubicBezTo>
                  <a:pt x="445" y="127423"/>
                  <a:pt x="889" y="69427"/>
                  <a:pt x="1334" y="3810"/>
                </a:cubicBez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F1603A6-53B8-41D8-5FF2-EB563D51210B}"/>
              </a:ext>
            </a:extLst>
          </p:cNvPr>
          <p:cNvSpPr/>
          <p:nvPr/>
        </p:nvSpPr>
        <p:spPr>
          <a:xfrm>
            <a:off x="26514162" y="10343514"/>
            <a:ext cx="4121583" cy="194945"/>
          </a:xfrm>
          <a:custGeom>
            <a:avLst/>
            <a:gdLst>
              <a:gd name="connsiteX0" fmla="*/ 0 w 826304"/>
              <a:gd name="connsiteY0" fmla="*/ 0 h 194945"/>
              <a:gd name="connsiteX1" fmla="*/ 826304 w 826304"/>
              <a:gd name="connsiteY1" fmla="*/ 0 h 194945"/>
              <a:gd name="connsiteX2" fmla="*/ 826304 w 826304"/>
              <a:gd name="connsiteY2" fmla="*/ 194945 h 194945"/>
              <a:gd name="connsiteX3" fmla="*/ 0 w 826304"/>
              <a:gd name="connsiteY3" fmla="*/ 194945 h 194945"/>
              <a:gd name="connsiteX4" fmla="*/ 0 w 826304"/>
              <a:gd name="connsiteY4" fmla="*/ 0 h 194945"/>
              <a:gd name="connsiteX0" fmla="*/ 0 w 837734"/>
              <a:gd name="connsiteY0" fmla="*/ 0 h 194945"/>
              <a:gd name="connsiteX1" fmla="*/ 826304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  <a:gd name="connsiteX0" fmla="*/ 0 w 837734"/>
              <a:gd name="connsiteY0" fmla="*/ 0 h 194945"/>
              <a:gd name="connsiteX1" fmla="*/ 836758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734" h="194945">
                <a:moveTo>
                  <a:pt x="0" y="0"/>
                </a:moveTo>
                <a:lnTo>
                  <a:pt x="836758" y="0"/>
                </a:lnTo>
                <a:cubicBezTo>
                  <a:pt x="837083" y="64982"/>
                  <a:pt x="837409" y="129963"/>
                  <a:pt x="837734" y="194945"/>
                </a:cubicBezTo>
                <a:lnTo>
                  <a:pt x="0" y="194945"/>
                </a:lnTo>
                <a:lnTo>
                  <a:pt x="0" y="0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4A88E66-359D-4201-3595-6AFEDEAE1BD2}"/>
              </a:ext>
            </a:extLst>
          </p:cNvPr>
          <p:cNvSpPr/>
          <p:nvPr/>
        </p:nvSpPr>
        <p:spPr>
          <a:xfrm>
            <a:off x="22051021" y="10343514"/>
            <a:ext cx="4414865" cy="194945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0376809-864A-438C-5D39-FF66FD6C1102}"/>
              </a:ext>
            </a:extLst>
          </p:cNvPr>
          <p:cNvSpPr/>
          <p:nvPr/>
        </p:nvSpPr>
        <p:spPr>
          <a:xfrm>
            <a:off x="30893385" y="10210800"/>
            <a:ext cx="7783130" cy="132308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130" h="132308">
                <a:moveTo>
                  <a:pt x="0" y="3810"/>
                </a:moveTo>
                <a:lnTo>
                  <a:pt x="7783130" y="0"/>
                </a:lnTo>
                <a:lnTo>
                  <a:pt x="7783130" y="132308"/>
                </a:lnTo>
                <a:lnTo>
                  <a:pt x="13335" y="132308"/>
                </a:lnTo>
                <a:lnTo>
                  <a:pt x="0" y="381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5073C95-6CE9-EE7F-659B-DD66995C84B3}"/>
              </a:ext>
            </a:extLst>
          </p:cNvPr>
          <p:cNvSpPr/>
          <p:nvPr/>
        </p:nvSpPr>
        <p:spPr>
          <a:xfrm>
            <a:off x="26659485" y="10210800"/>
            <a:ext cx="3801188" cy="132308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848E879-52A8-C1C5-048D-4C499DDA414F}"/>
              </a:ext>
            </a:extLst>
          </p:cNvPr>
          <p:cNvSpPr/>
          <p:nvPr/>
        </p:nvSpPr>
        <p:spPr>
          <a:xfrm>
            <a:off x="22056906" y="10215033"/>
            <a:ext cx="4199616" cy="134848"/>
          </a:xfrm>
          <a:custGeom>
            <a:avLst/>
            <a:gdLst>
              <a:gd name="connsiteX0" fmla="*/ 0 w 4199616"/>
              <a:gd name="connsiteY0" fmla="*/ 0 h 132308"/>
              <a:gd name="connsiteX1" fmla="*/ 4199616 w 4199616"/>
              <a:gd name="connsiteY1" fmla="*/ 0 h 132308"/>
              <a:gd name="connsiteX2" fmla="*/ 4199616 w 4199616"/>
              <a:gd name="connsiteY2" fmla="*/ 132308 h 132308"/>
              <a:gd name="connsiteX3" fmla="*/ 0 w 4199616"/>
              <a:gd name="connsiteY3" fmla="*/ 132308 h 132308"/>
              <a:gd name="connsiteX4" fmla="*/ 0 w 4199616"/>
              <a:gd name="connsiteY4" fmla="*/ 0 h 132308"/>
              <a:gd name="connsiteX0" fmla="*/ 0 w 4199616"/>
              <a:gd name="connsiteY0" fmla="*/ 2540 h 134848"/>
              <a:gd name="connsiteX1" fmla="*/ 4186916 w 4199616"/>
              <a:gd name="connsiteY1" fmla="*/ 0 h 134848"/>
              <a:gd name="connsiteX2" fmla="*/ 4199616 w 4199616"/>
              <a:gd name="connsiteY2" fmla="*/ 134848 h 134848"/>
              <a:gd name="connsiteX3" fmla="*/ 0 w 4199616"/>
              <a:gd name="connsiteY3" fmla="*/ 134848 h 134848"/>
              <a:gd name="connsiteX4" fmla="*/ 0 w 4199616"/>
              <a:gd name="connsiteY4" fmla="*/ 2540 h 13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9616" h="134848">
                <a:moveTo>
                  <a:pt x="0" y="2540"/>
                </a:moveTo>
                <a:lnTo>
                  <a:pt x="4186916" y="0"/>
                </a:lnTo>
                <a:lnTo>
                  <a:pt x="4199616" y="134848"/>
                </a:lnTo>
                <a:lnTo>
                  <a:pt x="0" y="134848"/>
                </a:lnTo>
                <a:lnTo>
                  <a:pt x="0" y="254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E878ED9A-72C2-0557-5523-A94A6B4B1BD7}"/>
              </a:ext>
            </a:extLst>
          </p:cNvPr>
          <p:cNvSpPr/>
          <p:nvPr/>
        </p:nvSpPr>
        <p:spPr>
          <a:xfrm>
            <a:off x="30548062" y="3684113"/>
            <a:ext cx="431893" cy="6642863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05464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13640E1D-9E00-2C0B-CFB6-51E0B884A15D}"/>
              </a:ext>
            </a:extLst>
          </p:cNvPr>
          <p:cNvCxnSpPr/>
          <p:nvPr/>
        </p:nvCxnSpPr>
        <p:spPr>
          <a:xfrm flipV="1">
            <a:off x="30665233" y="10336346"/>
            <a:ext cx="0" cy="195616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FD5A54A-DEF0-20A3-DFF7-CB50BEDA3E13}"/>
              </a:ext>
            </a:extLst>
          </p:cNvPr>
          <p:cNvSpPr/>
          <p:nvPr/>
        </p:nvSpPr>
        <p:spPr>
          <a:xfrm>
            <a:off x="30250144" y="3684115"/>
            <a:ext cx="362219" cy="6666750"/>
          </a:xfrm>
          <a:custGeom>
            <a:avLst/>
            <a:gdLst>
              <a:gd name="connsiteX0" fmla="*/ 0 w 128539"/>
              <a:gd name="connsiteY0" fmla="*/ 0 h 6702484"/>
              <a:gd name="connsiteX1" fmla="*/ 128539 w 128539"/>
              <a:gd name="connsiteY1" fmla="*/ 0 h 6702484"/>
              <a:gd name="connsiteX2" fmla="*/ 128539 w 128539"/>
              <a:gd name="connsiteY2" fmla="*/ 6702484 h 6702484"/>
              <a:gd name="connsiteX3" fmla="*/ 0 w 128539"/>
              <a:gd name="connsiteY3" fmla="*/ 6702484 h 6702484"/>
              <a:gd name="connsiteX4" fmla="*/ 0 w 128539"/>
              <a:gd name="connsiteY4" fmla="*/ 0 h 6702484"/>
              <a:gd name="connsiteX0" fmla="*/ 0 w 362219"/>
              <a:gd name="connsiteY0" fmla="*/ 0 h 6702484"/>
              <a:gd name="connsiteX1" fmla="*/ 362219 w 362219"/>
              <a:gd name="connsiteY1" fmla="*/ 0 h 6702484"/>
              <a:gd name="connsiteX2" fmla="*/ 362219 w 362219"/>
              <a:gd name="connsiteY2" fmla="*/ 6702484 h 6702484"/>
              <a:gd name="connsiteX3" fmla="*/ 233680 w 362219"/>
              <a:gd name="connsiteY3" fmla="*/ 6702484 h 6702484"/>
              <a:gd name="connsiteX4" fmla="*/ 0 w 362219"/>
              <a:gd name="connsiteY4" fmla="*/ 0 h 6702484"/>
              <a:gd name="connsiteX0" fmla="*/ 0 w 362219"/>
              <a:gd name="connsiteY0" fmla="*/ 0 h 6702484"/>
              <a:gd name="connsiteX1" fmla="*/ 352059 w 362219"/>
              <a:gd name="connsiteY1" fmla="*/ 10160 h 6702484"/>
              <a:gd name="connsiteX2" fmla="*/ 362219 w 362219"/>
              <a:gd name="connsiteY2" fmla="*/ 6702484 h 6702484"/>
              <a:gd name="connsiteX3" fmla="*/ 233680 w 362219"/>
              <a:gd name="connsiteY3" fmla="*/ 6702484 h 6702484"/>
              <a:gd name="connsiteX4" fmla="*/ 0 w 362219"/>
              <a:gd name="connsiteY4" fmla="*/ 0 h 6702484"/>
              <a:gd name="connsiteX0" fmla="*/ 0 w 362219"/>
              <a:gd name="connsiteY0" fmla="*/ 0 h 6717724"/>
              <a:gd name="connsiteX1" fmla="*/ 352059 w 362219"/>
              <a:gd name="connsiteY1" fmla="*/ 10160 h 6717724"/>
              <a:gd name="connsiteX2" fmla="*/ 362219 w 362219"/>
              <a:gd name="connsiteY2" fmla="*/ 6702484 h 6717724"/>
              <a:gd name="connsiteX3" fmla="*/ 195580 w 362219"/>
              <a:gd name="connsiteY3" fmla="*/ 6717724 h 6717724"/>
              <a:gd name="connsiteX4" fmla="*/ 0 w 362219"/>
              <a:gd name="connsiteY4" fmla="*/ 0 h 671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219" h="6717724">
                <a:moveTo>
                  <a:pt x="0" y="0"/>
                </a:moveTo>
                <a:lnTo>
                  <a:pt x="352059" y="10160"/>
                </a:lnTo>
                <a:cubicBezTo>
                  <a:pt x="355446" y="2240935"/>
                  <a:pt x="358832" y="4471709"/>
                  <a:pt x="362219" y="6702484"/>
                </a:cubicBezTo>
                <a:lnTo>
                  <a:pt x="195580" y="6717724"/>
                </a:lnTo>
                <a:lnTo>
                  <a:pt x="0" y="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23">
            <a:extLst>
              <a:ext uri="{FF2B5EF4-FFF2-40B4-BE49-F238E27FC236}">
                <a16:creationId xmlns:a16="http://schemas.microsoft.com/office/drawing/2014/main" id="{B0264F4C-0177-B1F5-FB53-42BD4AD39232}"/>
              </a:ext>
            </a:extLst>
          </p:cNvPr>
          <p:cNvSpPr/>
          <p:nvPr/>
        </p:nvSpPr>
        <p:spPr>
          <a:xfrm>
            <a:off x="22049118" y="3684115"/>
            <a:ext cx="16639336" cy="87269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  <a:gd name="connsiteX0" fmla="*/ 3314 w 7786444"/>
              <a:gd name="connsiteY0" fmla="*/ 3810 h 132308"/>
              <a:gd name="connsiteX1" fmla="*/ 7786444 w 7786444"/>
              <a:gd name="connsiteY1" fmla="*/ 0 h 132308"/>
              <a:gd name="connsiteX2" fmla="*/ 7786444 w 7786444"/>
              <a:gd name="connsiteY2" fmla="*/ 132308 h 132308"/>
              <a:gd name="connsiteX3" fmla="*/ 0 w 7786444"/>
              <a:gd name="connsiteY3" fmla="*/ 128457 h 132308"/>
              <a:gd name="connsiteX4" fmla="*/ 3314 w 7786444"/>
              <a:gd name="connsiteY4" fmla="*/ 3810 h 132308"/>
              <a:gd name="connsiteX0" fmla="*/ 135 w 7790400"/>
              <a:gd name="connsiteY0" fmla="*/ 3810 h 132308"/>
              <a:gd name="connsiteX1" fmla="*/ 7790400 w 7790400"/>
              <a:gd name="connsiteY1" fmla="*/ 0 h 132308"/>
              <a:gd name="connsiteX2" fmla="*/ 7790400 w 7790400"/>
              <a:gd name="connsiteY2" fmla="*/ 132308 h 132308"/>
              <a:gd name="connsiteX3" fmla="*/ 3956 w 7790400"/>
              <a:gd name="connsiteY3" fmla="*/ 128457 h 132308"/>
              <a:gd name="connsiteX4" fmla="*/ 135 w 779040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0400" h="132308">
                <a:moveTo>
                  <a:pt x="135" y="3810"/>
                </a:moveTo>
                <a:lnTo>
                  <a:pt x="7790400" y="0"/>
                </a:lnTo>
                <a:lnTo>
                  <a:pt x="7790400" y="132308"/>
                </a:lnTo>
                <a:lnTo>
                  <a:pt x="3956" y="128457"/>
                </a:lnTo>
                <a:cubicBezTo>
                  <a:pt x="5061" y="86908"/>
                  <a:pt x="-970" y="45359"/>
                  <a:pt x="135" y="3810"/>
                </a:cubicBez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8A83BC5-FB62-901E-4BE2-FCD55D84C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340" r="86809"/>
          <a:stretch/>
        </p:blipFill>
        <p:spPr>
          <a:xfrm>
            <a:off x="40421954" y="1723077"/>
            <a:ext cx="5666016" cy="15197561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59C55A7-36E4-418E-874B-48709F7BC2AB}"/>
              </a:ext>
            </a:extLst>
          </p:cNvPr>
          <p:cNvSpPr/>
          <p:nvPr/>
        </p:nvSpPr>
        <p:spPr>
          <a:xfrm>
            <a:off x="26107409" y="3532224"/>
            <a:ext cx="542818" cy="6806450"/>
          </a:xfrm>
          <a:custGeom>
            <a:avLst/>
            <a:gdLst>
              <a:gd name="connsiteX0" fmla="*/ 0 w 396514"/>
              <a:gd name="connsiteY0" fmla="*/ 0 h 6684530"/>
              <a:gd name="connsiteX1" fmla="*/ 396514 w 396514"/>
              <a:gd name="connsiteY1" fmla="*/ 0 h 6684530"/>
              <a:gd name="connsiteX2" fmla="*/ 396514 w 396514"/>
              <a:gd name="connsiteY2" fmla="*/ 6684530 h 6684530"/>
              <a:gd name="connsiteX3" fmla="*/ 0 w 396514"/>
              <a:gd name="connsiteY3" fmla="*/ 6684530 h 6684530"/>
              <a:gd name="connsiteX4" fmla="*/ 0 w 396514"/>
              <a:gd name="connsiteY4" fmla="*/ 0 h 6684530"/>
              <a:gd name="connsiteX0" fmla="*/ 0 w 542818"/>
              <a:gd name="connsiteY0" fmla="*/ 0 h 6794258"/>
              <a:gd name="connsiteX1" fmla="*/ 542818 w 542818"/>
              <a:gd name="connsiteY1" fmla="*/ 109728 h 6794258"/>
              <a:gd name="connsiteX2" fmla="*/ 542818 w 542818"/>
              <a:gd name="connsiteY2" fmla="*/ 6794258 h 6794258"/>
              <a:gd name="connsiteX3" fmla="*/ 146304 w 542818"/>
              <a:gd name="connsiteY3" fmla="*/ 6794258 h 6794258"/>
              <a:gd name="connsiteX4" fmla="*/ 0 w 542818"/>
              <a:gd name="connsiteY4" fmla="*/ 0 h 6794258"/>
              <a:gd name="connsiteX0" fmla="*/ 0 w 542818"/>
              <a:gd name="connsiteY0" fmla="*/ 0 h 6794258"/>
              <a:gd name="connsiteX1" fmla="*/ 274594 w 542818"/>
              <a:gd name="connsiteY1" fmla="*/ 30480 h 6794258"/>
              <a:gd name="connsiteX2" fmla="*/ 542818 w 542818"/>
              <a:gd name="connsiteY2" fmla="*/ 6794258 h 6794258"/>
              <a:gd name="connsiteX3" fmla="*/ 146304 w 542818"/>
              <a:gd name="connsiteY3" fmla="*/ 6794258 h 6794258"/>
              <a:gd name="connsiteX4" fmla="*/ 0 w 542818"/>
              <a:gd name="connsiteY4" fmla="*/ 0 h 6794258"/>
              <a:gd name="connsiteX0" fmla="*/ 0 w 542818"/>
              <a:gd name="connsiteY0" fmla="*/ 12192 h 6806450"/>
              <a:gd name="connsiteX1" fmla="*/ 390418 w 542818"/>
              <a:gd name="connsiteY1" fmla="*/ 0 h 6806450"/>
              <a:gd name="connsiteX2" fmla="*/ 542818 w 542818"/>
              <a:gd name="connsiteY2" fmla="*/ 6806450 h 6806450"/>
              <a:gd name="connsiteX3" fmla="*/ 146304 w 542818"/>
              <a:gd name="connsiteY3" fmla="*/ 6806450 h 6806450"/>
              <a:gd name="connsiteX4" fmla="*/ 0 w 542818"/>
              <a:gd name="connsiteY4" fmla="*/ 12192 h 680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18" h="6806450">
                <a:moveTo>
                  <a:pt x="0" y="12192"/>
                </a:moveTo>
                <a:lnTo>
                  <a:pt x="390418" y="0"/>
                </a:lnTo>
                <a:lnTo>
                  <a:pt x="542818" y="6806450"/>
                </a:lnTo>
                <a:lnTo>
                  <a:pt x="146304" y="6806450"/>
                </a:lnTo>
                <a:lnTo>
                  <a:pt x="0" y="12192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0D31139C-8777-5FBC-92B8-CC1912B6A002}"/>
              </a:ext>
            </a:extLst>
          </p:cNvPr>
          <p:cNvCxnSpPr>
            <a:cxnSpLocks/>
          </p:cNvCxnSpPr>
          <p:nvPr/>
        </p:nvCxnSpPr>
        <p:spPr>
          <a:xfrm>
            <a:off x="26301615" y="3532224"/>
            <a:ext cx="206180" cy="6999738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DD598C6-F65A-4D20-5516-DAD5EA153DB6}"/>
              </a:ext>
            </a:extLst>
          </p:cNvPr>
          <p:cNvSpPr/>
          <p:nvPr/>
        </p:nvSpPr>
        <p:spPr>
          <a:xfrm>
            <a:off x="30309266" y="3447994"/>
            <a:ext cx="380289" cy="6941107"/>
          </a:xfrm>
          <a:custGeom>
            <a:avLst/>
            <a:gdLst>
              <a:gd name="connsiteX0" fmla="*/ 0 w 193599"/>
              <a:gd name="connsiteY0" fmla="*/ 0 h 6822997"/>
              <a:gd name="connsiteX1" fmla="*/ 193599 w 193599"/>
              <a:gd name="connsiteY1" fmla="*/ 0 h 6822997"/>
              <a:gd name="connsiteX2" fmla="*/ 193599 w 193599"/>
              <a:gd name="connsiteY2" fmla="*/ 6822997 h 6822997"/>
              <a:gd name="connsiteX3" fmla="*/ 0 w 193599"/>
              <a:gd name="connsiteY3" fmla="*/ 6822997 h 6822997"/>
              <a:gd name="connsiteX4" fmla="*/ 0 w 193599"/>
              <a:gd name="connsiteY4" fmla="*/ 0 h 6822997"/>
              <a:gd name="connsiteX0" fmla="*/ 0 w 317424"/>
              <a:gd name="connsiteY0" fmla="*/ 0 h 6855382"/>
              <a:gd name="connsiteX1" fmla="*/ 317424 w 317424"/>
              <a:gd name="connsiteY1" fmla="*/ 32385 h 6855382"/>
              <a:gd name="connsiteX2" fmla="*/ 317424 w 317424"/>
              <a:gd name="connsiteY2" fmla="*/ 6855382 h 6855382"/>
              <a:gd name="connsiteX3" fmla="*/ 123825 w 317424"/>
              <a:gd name="connsiteY3" fmla="*/ 6855382 h 6855382"/>
              <a:gd name="connsiteX4" fmla="*/ 0 w 317424"/>
              <a:gd name="connsiteY4" fmla="*/ 0 h 6855382"/>
              <a:gd name="connsiteX0" fmla="*/ 0 w 317424"/>
              <a:gd name="connsiteY0" fmla="*/ 11430 h 6866812"/>
              <a:gd name="connsiteX1" fmla="*/ 100254 w 317424"/>
              <a:gd name="connsiteY1" fmla="*/ 0 h 6866812"/>
              <a:gd name="connsiteX2" fmla="*/ 317424 w 317424"/>
              <a:gd name="connsiteY2" fmla="*/ 6866812 h 6866812"/>
              <a:gd name="connsiteX3" fmla="*/ 123825 w 317424"/>
              <a:gd name="connsiteY3" fmla="*/ 6866812 h 6866812"/>
              <a:gd name="connsiteX4" fmla="*/ 0 w 317424"/>
              <a:gd name="connsiteY4" fmla="*/ 11430 h 6866812"/>
              <a:gd name="connsiteX0" fmla="*/ 0 w 317424"/>
              <a:gd name="connsiteY0" fmla="*/ 24765 h 6880147"/>
              <a:gd name="connsiteX1" fmla="*/ 98349 w 317424"/>
              <a:gd name="connsiteY1" fmla="*/ 0 h 6880147"/>
              <a:gd name="connsiteX2" fmla="*/ 317424 w 317424"/>
              <a:gd name="connsiteY2" fmla="*/ 6880147 h 6880147"/>
              <a:gd name="connsiteX3" fmla="*/ 123825 w 317424"/>
              <a:gd name="connsiteY3" fmla="*/ 6880147 h 6880147"/>
              <a:gd name="connsiteX4" fmla="*/ 0 w 317424"/>
              <a:gd name="connsiteY4" fmla="*/ 24765 h 6880147"/>
              <a:gd name="connsiteX0" fmla="*/ 0 w 319329"/>
              <a:gd name="connsiteY0" fmla="*/ 5715 h 6880147"/>
              <a:gd name="connsiteX1" fmla="*/ 100254 w 319329"/>
              <a:gd name="connsiteY1" fmla="*/ 0 h 6880147"/>
              <a:gd name="connsiteX2" fmla="*/ 319329 w 319329"/>
              <a:gd name="connsiteY2" fmla="*/ 6880147 h 6880147"/>
              <a:gd name="connsiteX3" fmla="*/ 125730 w 319329"/>
              <a:gd name="connsiteY3" fmla="*/ 6880147 h 6880147"/>
              <a:gd name="connsiteX4" fmla="*/ 0 w 319329"/>
              <a:gd name="connsiteY4" fmla="*/ 5715 h 6880147"/>
              <a:gd name="connsiteX0" fmla="*/ 0 w 319329"/>
              <a:gd name="connsiteY0" fmla="*/ 5715 h 6941107"/>
              <a:gd name="connsiteX1" fmla="*/ 100254 w 319329"/>
              <a:gd name="connsiteY1" fmla="*/ 0 h 6941107"/>
              <a:gd name="connsiteX2" fmla="*/ 319329 w 319329"/>
              <a:gd name="connsiteY2" fmla="*/ 6880147 h 6941107"/>
              <a:gd name="connsiteX3" fmla="*/ 95250 w 319329"/>
              <a:gd name="connsiteY3" fmla="*/ 6941107 h 6941107"/>
              <a:gd name="connsiteX4" fmla="*/ 0 w 319329"/>
              <a:gd name="connsiteY4" fmla="*/ 5715 h 6941107"/>
              <a:gd name="connsiteX0" fmla="*/ 0 w 380289"/>
              <a:gd name="connsiteY0" fmla="*/ 5715 h 6941107"/>
              <a:gd name="connsiteX1" fmla="*/ 161214 w 380289"/>
              <a:gd name="connsiteY1" fmla="*/ 0 h 6941107"/>
              <a:gd name="connsiteX2" fmla="*/ 380289 w 380289"/>
              <a:gd name="connsiteY2" fmla="*/ 6880147 h 6941107"/>
              <a:gd name="connsiteX3" fmla="*/ 156210 w 380289"/>
              <a:gd name="connsiteY3" fmla="*/ 6941107 h 6941107"/>
              <a:gd name="connsiteX4" fmla="*/ 0 w 380289"/>
              <a:gd name="connsiteY4" fmla="*/ 5715 h 694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289" h="6941107">
                <a:moveTo>
                  <a:pt x="0" y="5715"/>
                </a:moveTo>
                <a:lnTo>
                  <a:pt x="161214" y="0"/>
                </a:lnTo>
                <a:lnTo>
                  <a:pt x="380289" y="6880147"/>
                </a:lnTo>
                <a:lnTo>
                  <a:pt x="156210" y="6941107"/>
                </a:lnTo>
                <a:lnTo>
                  <a:pt x="0" y="5715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A7AC90D-C74E-3938-DBC8-6171300D1FAA}"/>
              </a:ext>
            </a:extLst>
          </p:cNvPr>
          <p:cNvSpPr/>
          <p:nvPr/>
        </p:nvSpPr>
        <p:spPr>
          <a:xfrm>
            <a:off x="30481716" y="3460853"/>
            <a:ext cx="433004" cy="6877820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05464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B6B9F3DD-5E98-09D8-FABA-D1AAB6B5124E}"/>
              </a:ext>
            </a:extLst>
          </p:cNvPr>
          <p:cNvCxnSpPr>
            <a:cxnSpLocks/>
          </p:cNvCxnSpPr>
          <p:nvPr/>
        </p:nvCxnSpPr>
        <p:spPr>
          <a:xfrm>
            <a:off x="30460673" y="3458526"/>
            <a:ext cx="220165" cy="6877820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391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ABD0A-7AA2-67BF-40DF-EA57E2029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図 61">
            <a:extLst>
              <a:ext uri="{FF2B5EF4-FFF2-40B4-BE49-F238E27FC236}">
                <a16:creationId xmlns:a16="http://schemas.microsoft.com/office/drawing/2014/main" id="{EF80A583-F14D-D83C-D1D6-F42F40519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b="75843"/>
          <a:stretch/>
        </p:blipFill>
        <p:spPr>
          <a:xfrm>
            <a:off x="22038773" y="-244809"/>
            <a:ext cx="16625495" cy="4016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186DD89-88E4-9FEF-9EE8-78E8FFFD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t="63476"/>
          <a:stretch/>
        </p:blipFill>
        <p:spPr>
          <a:xfrm>
            <a:off x="22038770" y="10308460"/>
            <a:ext cx="16625495" cy="6072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A5ED942C-A773-1C0E-5F11-A1D1F579045E}"/>
              </a:ext>
            </a:extLst>
          </p:cNvPr>
          <p:cNvSpPr/>
          <p:nvPr/>
        </p:nvSpPr>
        <p:spPr>
          <a:xfrm>
            <a:off x="22026517" y="3857133"/>
            <a:ext cx="16635478" cy="6607570"/>
          </a:xfrm>
          <a:prstGeom prst="rect">
            <a:avLst/>
          </a:prstGeom>
          <a:gradFill>
            <a:gsLst>
              <a:gs pos="58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  <a:gs pos="32000">
                <a:srgbClr val="0D0D0D">
                  <a:alpha val="30000"/>
                </a:srgbClr>
              </a:gs>
              <a:gs pos="82000">
                <a:schemeClr val="tx1">
                  <a:lumMod val="95000"/>
                  <a:lumOff val="5000"/>
                  <a:alpha val="2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0DE1F92-5D16-939A-DBE0-4C83EF784ED5}"/>
              </a:ext>
            </a:extLst>
          </p:cNvPr>
          <p:cNvSpPr/>
          <p:nvPr/>
        </p:nvSpPr>
        <p:spPr>
          <a:xfrm>
            <a:off x="22051021" y="13375870"/>
            <a:ext cx="16601001" cy="1793792"/>
          </a:xfrm>
          <a:prstGeom prst="rect">
            <a:avLst/>
          </a:prstGeom>
          <a:gradFill>
            <a:gsLst>
              <a:gs pos="53000">
                <a:srgbClr val="8B8F94"/>
              </a:gs>
              <a:gs pos="74000">
                <a:srgbClr val="9A9EA2"/>
              </a:gs>
              <a:gs pos="82000">
                <a:srgbClr val="B4B4B5"/>
              </a:gs>
              <a:gs pos="92000">
                <a:srgbClr val="C7C7C7"/>
              </a:gs>
              <a:gs pos="100000">
                <a:srgbClr val="B0ACA3"/>
              </a:gs>
              <a:gs pos="0">
                <a:srgbClr val="B0ACA2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634FF85A-5AFB-0EC4-A300-AA2A068F7515}"/>
              </a:ext>
            </a:extLst>
          </p:cNvPr>
          <p:cNvSpPr/>
          <p:nvPr/>
        </p:nvSpPr>
        <p:spPr>
          <a:xfrm>
            <a:off x="34991040" y="1219200"/>
            <a:ext cx="3686452" cy="822960"/>
          </a:xfrm>
          <a:prstGeom prst="ellipse">
            <a:avLst/>
          </a:prstGeom>
          <a:solidFill>
            <a:srgbClr val="0B11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60F2F9F-8987-261A-154B-974490745CAA}"/>
              </a:ext>
            </a:extLst>
          </p:cNvPr>
          <p:cNvSpPr/>
          <p:nvPr/>
        </p:nvSpPr>
        <p:spPr>
          <a:xfrm>
            <a:off x="22051998" y="-204394"/>
            <a:ext cx="16625496" cy="3045312"/>
          </a:xfrm>
          <a:prstGeom prst="rect">
            <a:avLst/>
          </a:prstGeom>
          <a:solidFill>
            <a:srgbClr val="8386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2300000-B9B8-5EE2-419B-01E21E9E030A}"/>
              </a:ext>
            </a:extLst>
          </p:cNvPr>
          <p:cNvSpPr/>
          <p:nvPr/>
        </p:nvSpPr>
        <p:spPr>
          <a:xfrm>
            <a:off x="42508982" y="16421100"/>
            <a:ext cx="11460762" cy="11022648"/>
          </a:xfrm>
          <a:prstGeom prst="ellipse">
            <a:avLst/>
          </a:prstGeom>
          <a:gradFill flip="none" rotWithShape="1">
            <a:gsLst>
              <a:gs pos="28000">
                <a:srgbClr val="C0BDBD"/>
              </a:gs>
              <a:gs pos="69000">
                <a:srgbClr val="83868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655B6B1-95DA-D204-6597-82F1E950F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7467" y="-35884"/>
            <a:ext cx="16610987" cy="2706648"/>
          </a:xfrm>
          <a:prstGeom prst="rect">
            <a:avLst/>
          </a:prstGeom>
        </p:spPr>
      </p:pic>
      <p:sp>
        <p:nvSpPr>
          <p:cNvPr id="17" name="楕円 16">
            <a:extLst>
              <a:ext uri="{FF2B5EF4-FFF2-40B4-BE49-F238E27FC236}">
                <a16:creationId xmlns:a16="http://schemas.microsoft.com/office/drawing/2014/main" id="{94241507-5CC4-7309-F611-C61C335B7C16}"/>
              </a:ext>
            </a:extLst>
          </p:cNvPr>
          <p:cNvSpPr/>
          <p:nvPr/>
        </p:nvSpPr>
        <p:spPr>
          <a:xfrm>
            <a:off x="13296900" y="19888200"/>
            <a:ext cx="5904153" cy="861060"/>
          </a:xfrm>
          <a:prstGeom prst="ellipse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BC56BD0-C2CF-0745-6CAA-17A0917812BF}"/>
              </a:ext>
            </a:extLst>
          </p:cNvPr>
          <p:cNvSpPr/>
          <p:nvPr/>
        </p:nvSpPr>
        <p:spPr>
          <a:xfrm>
            <a:off x="5486400" y="19888200"/>
            <a:ext cx="10762576" cy="2249593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261EE67B-3ABE-4C1F-EAA4-1FAF8A8C5A24}"/>
              </a:ext>
            </a:extLst>
          </p:cNvPr>
          <p:cNvSpPr/>
          <p:nvPr/>
        </p:nvSpPr>
        <p:spPr>
          <a:xfrm>
            <a:off x="2592744" y="19888200"/>
            <a:ext cx="5904153" cy="861060"/>
          </a:xfrm>
          <a:prstGeom prst="ellipse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0EE1AC-678A-9E9C-2ED9-EB96E3AF525D}"/>
              </a:ext>
            </a:extLst>
          </p:cNvPr>
          <p:cNvSpPr/>
          <p:nvPr/>
        </p:nvSpPr>
        <p:spPr>
          <a:xfrm>
            <a:off x="2592742" y="20279360"/>
            <a:ext cx="3178138" cy="1858432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B1C47E7-C028-7278-7380-77B51CA83AD4}"/>
              </a:ext>
            </a:extLst>
          </p:cNvPr>
          <p:cNvSpPr/>
          <p:nvPr/>
        </p:nvSpPr>
        <p:spPr>
          <a:xfrm>
            <a:off x="16028772" y="20279360"/>
            <a:ext cx="3178138" cy="1858432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DC783F5E-6285-DD78-5D03-37EDDEAAF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2960" y="1317925"/>
            <a:ext cx="16614532" cy="21429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D20CC0C-91F4-5794-3424-D7DBEBB4F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279" y="-204393"/>
            <a:ext cx="16625493" cy="16625493"/>
          </a:xfrm>
          <a:prstGeom prst="rect">
            <a:avLst/>
          </a:prstGeom>
        </p:spPr>
      </p:pic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6E95E358-B637-44B4-86D3-A8FF03BA791D}"/>
              </a:ext>
            </a:extLst>
          </p:cNvPr>
          <p:cNvSpPr/>
          <p:nvPr/>
        </p:nvSpPr>
        <p:spPr>
          <a:xfrm>
            <a:off x="23796460" y="1642252"/>
            <a:ext cx="5597357" cy="161544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F0A5C307-7B6B-A4DB-D3D7-31C30935524F}"/>
              </a:ext>
            </a:extLst>
          </p:cNvPr>
          <p:cNvSpPr/>
          <p:nvPr/>
        </p:nvSpPr>
        <p:spPr>
          <a:xfrm>
            <a:off x="23883670" y="1743917"/>
            <a:ext cx="5422938" cy="1412111"/>
          </a:xfrm>
          <a:prstGeom prst="roundRect">
            <a:avLst>
              <a:gd name="adj" fmla="val 26016"/>
            </a:avLst>
          </a:prstGeom>
          <a:solidFill>
            <a:srgbClr val="4B5153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A23DF241-153E-01D9-FAC2-F90B10D728CA}"/>
              </a:ext>
            </a:extLst>
          </p:cNvPr>
          <p:cNvSpPr/>
          <p:nvPr/>
        </p:nvSpPr>
        <p:spPr>
          <a:xfrm>
            <a:off x="31461647" y="1628456"/>
            <a:ext cx="5597357" cy="161544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62BC21FB-0FBD-277B-17D3-1080C1329D95}"/>
              </a:ext>
            </a:extLst>
          </p:cNvPr>
          <p:cNvSpPr/>
          <p:nvPr/>
        </p:nvSpPr>
        <p:spPr>
          <a:xfrm>
            <a:off x="31548856" y="1743918"/>
            <a:ext cx="5422938" cy="1412111"/>
          </a:xfrm>
          <a:prstGeom prst="roundRect">
            <a:avLst>
              <a:gd name="adj" fmla="val 26016"/>
            </a:avLst>
          </a:prstGeom>
          <a:solidFill>
            <a:srgbClr val="0000FF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A7FA69DE-65A0-8EF9-8720-5A5359229C6D}"/>
              </a:ext>
            </a:extLst>
          </p:cNvPr>
          <p:cNvSpPr/>
          <p:nvPr/>
        </p:nvSpPr>
        <p:spPr>
          <a:xfrm>
            <a:off x="24137976" y="1885537"/>
            <a:ext cx="2324100" cy="110127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95D3FFC-0EA6-8007-BF76-B6C136F5C163}"/>
              </a:ext>
            </a:extLst>
          </p:cNvPr>
          <p:cNvSpPr/>
          <p:nvPr/>
        </p:nvSpPr>
        <p:spPr>
          <a:xfrm>
            <a:off x="26778317" y="1988962"/>
            <a:ext cx="2362200" cy="92202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96437AAE-DFE4-1BB7-8843-75807F49E7DD}"/>
              </a:ext>
            </a:extLst>
          </p:cNvPr>
          <p:cNvSpPr/>
          <p:nvPr/>
        </p:nvSpPr>
        <p:spPr>
          <a:xfrm>
            <a:off x="21932925" y="17637671"/>
            <a:ext cx="16625493" cy="6962170"/>
          </a:xfrm>
          <a:prstGeom prst="rect">
            <a:avLst/>
          </a:prstGeom>
          <a:solidFill>
            <a:srgbClr val="0D111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98F9D0F3-94A5-2AA2-F444-700D150189CA}"/>
              </a:ext>
            </a:extLst>
          </p:cNvPr>
          <p:cNvSpPr/>
          <p:nvPr/>
        </p:nvSpPr>
        <p:spPr>
          <a:xfrm>
            <a:off x="24060081" y="20811320"/>
            <a:ext cx="7930307" cy="6632428"/>
          </a:xfrm>
          <a:custGeom>
            <a:avLst/>
            <a:gdLst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0 w 7869347"/>
              <a:gd name="connsiteY3" fmla="*/ 6632428 h 6632428"/>
              <a:gd name="connsiteX4" fmla="*/ 0 w 7869347"/>
              <a:gd name="connsiteY4" fmla="*/ 0 h 6632428"/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990600 w 7869347"/>
              <a:gd name="connsiteY3" fmla="*/ 6251428 h 6632428"/>
              <a:gd name="connsiteX4" fmla="*/ 0 w 7869347"/>
              <a:gd name="connsiteY4" fmla="*/ 0 h 6632428"/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259080 w 7869347"/>
              <a:gd name="connsiteY3" fmla="*/ 6601948 h 6632428"/>
              <a:gd name="connsiteX4" fmla="*/ 0 w 7869347"/>
              <a:gd name="connsiteY4" fmla="*/ 0 h 6632428"/>
              <a:gd name="connsiteX0" fmla="*/ 0 w 7915067"/>
              <a:gd name="connsiteY0" fmla="*/ 0 h 6601948"/>
              <a:gd name="connsiteX1" fmla="*/ 7869347 w 7915067"/>
              <a:gd name="connsiteY1" fmla="*/ 0 h 6601948"/>
              <a:gd name="connsiteX2" fmla="*/ 7915067 w 7915067"/>
              <a:gd name="connsiteY2" fmla="*/ 6129508 h 6601948"/>
              <a:gd name="connsiteX3" fmla="*/ 259080 w 7915067"/>
              <a:gd name="connsiteY3" fmla="*/ 6601948 h 6601948"/>
              <a:gd name="connsiteX4" fmla="*/ 0 w 7915067"/>
              <a:gd name="connsiteY4" fmla="*/ 0 h 6601948"/>
              <a:gd name="connsiteX0" fmla="*/ 0 w 7930307"/>
              <a:gd name="connsiteY0" fmla="*/ 0 h 6632428"/>
              <a:gd name="connsiteX1" fmla="*/ 7869347 w 7930307"/>
              <a:gd name="connsiteY1" fmla="*/ 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  <a:gd name="connsiteX0" fmla="*/ 0 w 7930307"/>
              <a:gd name="connsiteY0" fmla="*/ 0 h 6632428"/>
              <a:gd name="connsiteX1" fmla="*/ 7899827 w 7930307"/>
              <a:gd name="connsiteY1" fmla="*/ 22860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  <a:gd name="connsiteX0" fmla="*/ 0 w 7930307"/>
              <a:gd name="connsiteY0" fmla="*/ 0 h 6632428"/>
              <a:gd name="connsiteX1" fmla="*/ 7915067 w 7930307"/>
              <a:gd name="connsiteY1" fmla="*/ 12192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0307" h="6632428">
                <a:moveTo>
                  <a:pt x="0" y="0"/>
                </a:moveTo>
                <a:lnTo>
                  <a:pt x="7915067" y="121920"/>
                </a:lnTo>
                <a:lnTo>
                  <a:pt x="7930307" y="6632428"/>
                </a:lnTo>
                <a:lnTo>
                  <a:pt x="259080" y="660194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373A3F"/>
              </a:gs>
              <a:gs pos="0">
                <a:srgbClr val="35383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4D9B2780-8054-4D54-F6BC-52527A516BAD}"/>
              </a:ext>
            </a:extLst>
          </p:cNvPr>
          <p:cNvSpPr/>
          <p:nvPr/>
        </p:nvSpPr>
        <p:spPr>
          <a:xfrm>
            <a:off x="25205816" y="19946970"/>
            <a:ext cx="7734271" cy="6528443"/>
          </a:xfrm>
          <a:custGeom>
            <a:avLst/>
            <a:gdLst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2460 w 7751092"/>
              <a:gd name="connsiteY6" fmla="*/ 6472563 h 6472563"/>
              <a:gd name="connsiteX7" fmla="*/ 0 w 7751092"/>
              <a:gd name="connsiteY7" fmla="*/ 643010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2460 w 7751092"/>
              <a:gd name="connsiteY6" fmla="*/ 6472563 h 6472563"/>
              <a:gd name="connsiteX7" fmla="*/ 444500 w 7751092"/>
              <a:gd name="connsiteY7" fmla="*/ 587892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94580 w 7751092"/>
              <a:gd name="connsiteY6" fmla="*/ 5916303 h 6472563"/>
              <a:gd name="connsiteX7" fmla="*/ 444500 w 7751092"/>
              <a:gd name="connsiteY7" fmla="*/ 587892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94580 w 7751092"/>
              <a:gd name="connsiteY6" fmla="*/ 5916303 h 6472563"/>
              <a:gd name="connsiteX7" fmla="*/ 121920 w 7751092"/>
              <a:gd name="connsiteY7" fmla="*/ 629294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205020 w 7751092"/>
              <a:gd name="connsiteY6" fmla="*/ 6340483 h 6472563"/>
              <a:gd name="connsiteX7" fmla="*/ 121920 w 7751092"/>
              <a:gd name="connsiteY7" fmla="*/ 6292943 h 6472563"/>
              <a:gd name="connsiteX8" fmla="*/ 0 w 7751092"/>
              <a:gd name="connsiteY8" fmla="*/ 42460 h 6472563"/>
              <a:gd name="connsiteX0" fmla="*/ 0 w 7837740"/>
              <a:gd name="connsiteY0" fmla="*/ 50080 h 6472563"/>
              <a:gd name="connsiteX1" fmla="*/ 129108 w 7837740"/>
              <a:gd name="connsiteY1" fmla="*/ 0 h 6472563"/>
              <a:gd name="connsiteX2" fmla="*/ 7795280 w 7837740"/>
              <a:gd name="connsiteY2" fmla="*/ 0 h 6472563"/>
              <a:gd name="connsiteX3" fmla="*/ 7837740 w 7837740"/>
              <a:gd name="connsiteY3" fmla="*/ 42460 h 6472563"/>
              <a:gd name="connsiteX4" fmla="*/ 7837740 w 7837740"/>
              <a:gd name="connsiteY4" fmla="*/ 6430103 h 6472563"/>
              <a:gd name="connsiteX5" fmla="*/ 7795280 w 7837740"/>
              <a:gd name="connsiteY5" fmla="*/ 6472563 h 6472563"/>
              <a:gd name="connsiteX6" fmla="*/ 291668 w 7837740"/>
              <a:gd name="connsiteY6" fmla="*/ 6340483 h 6472563"/>
              <a:gd name="connsiteX7" fmla="*/ 208568 w 7837740"/>
              <a:gd name="connsiteY7" fmla="*/ 6292943 h 6472563"/>
              <a:gd name="connsiteX8" fmla="*/ 0 w 7837740"/>
              <a:gd name="connsiteY8" fmla="*/ 50080 h 6472563"/>
              <a:gd name="connsiteX0" fmla="*/ 0 w 7837740"/>
              <a:gd name="connsiteY0" fmla="*/ 105960 h 6528443"/>
              <a:gd name="connsiteX1" fmla="*/ 131734 w 7837740"/>
              <a:gd name="connsiteY1" fmla="*/ 0 h 6528443"/>
              <a:gd name="connsiteX2" fmla="*/ 7795280 w 7837740"/>
              <a:gd name="connsiteY2" fmla="*/ 55880 h 6528443"/>
              <a:gd name="connsiteX3" fmla="*/ 7837740 w 7837740"/>
              <a:gd name="connsiteY3" fmla="*/ 98340 h 6528443"/>
              <a:gd name="connsiteX4" fmla="*/ 7837740 w 7837740"/>
              <a:gd name="connsiteY4" fmla="*/ 6485983 h 6528443"/>
              <a:gd name="connsiteX5" fmla="*/ 7795280 w 7837740"/>
              <a:gd name="connsiteY5" fmla="*/ 6528443 h 6528443"/>
              <a:gd name="connsiteX6" fmla="*/ 291668 w 7837740"/>
              <a:gd name="connsiteY6" fmla="*/ 6396363 h 6528443"/>
              <a:gd name="connsiteX7" fmla="*/ 208568 w 7837740"/>
              <a:gd name="connsiteY7" fmla="*/ 6348823 h 6528443"/>
              <a:gd name="connsiteX8" fmla="*/ 0 w 7837740"/>
              <a:gd name="connsiteY8" fmla="*/ 105960 h 6528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37740" h="6528443">
                <a:moveTo>
                  <a:pt x="0" y="105960"/>
                </a:moveTo>
                <a:cubicBezTo>
                  <a:pt x="0" y="82510"/>
                  <a:pt x="108284" y="0"/>
                  <a:pt x="131734" y="0"/>
                </a:cubicBezTo>
                <a:lnTo>
                  <a:pt x="7795280" y="55880"/>
                </a:lnTo>
                <a:cubicBezTo>
                  <a:pt x="7818730" y="55880"/>
                  <a:pt x="7837740" y="74890"/>
                  <a:pt x="7837740" y="98340"/>
                </a:cubicBezTo>
                <a:lnTo>
                  <a:pt x="7837740" y="6485983"/>
                </a:lnTo>
                <a:cubicBezTo>
                  <a:pt x="7837740" y="6509433"/>
                  <a:pt x="7818730" y="6528443"/>
                  <a:pt x="7795280" y="6528443"/>
                </a:cubicBezTo>
                <a:lnTo>
                  <a:pt x="291668" y="6396363"/>
                </a:lnTo>
                <a:cubicBezTo>
                  <a:pt x="268218" y="6396363"/>
                  <a:pt x="208568" y="6372273"/>
                  <a:pt x="208568" y="6348823"/>
                </a:cubicBezTo>
                <a:cubicBezTo>
                  <a:pt x="208568" y="4219609"/>
                  <a:pt x="0" y="2235174"/>
                  <a:pt x="0" y="105960"/>
                </a:cubicBezTo>
                <a:close/>
              </a:path>
            </a:pathLst>
          </a:custGeom>
          <a:solidFill>
            <a:srgbClr val="06090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6C215CBC-B7E6-E304-C922-9C232395A24D}"/>
              </a:ext>
            </a:extLst>
          </p:cNvPr>
          <p:cNvSpPr/>
          <p:nvPr/>
        </p:nvSpPr>
        <p:spPr>
          <a:xfrm rot="21540000">
            <a:off x="39598132" y="18495153"/>
            <a:ext cx="669675" cy="648183"/>
          </a:xfrm>
          <a:prstGeom prst="roundRect">
            <a:avLst>
              <a:gd name="adj" fmla="val 11648"/>
            </a:avLst>
          </a:prstGeom>
          <a:solidFill>
            <a:srgbClr val="829E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endParaRPr kumimoji="1" lang="ja-JP" altLang="en-US" sz="6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2960D85-5609-151B-921C-F5B982B56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3" t="12615" r="5492" b="23784"/>
          <a:stretch/>
        </p:blipFill>
        <p:spPr bwMode="auto">
          <a:xfrm>
            <a:off x="-8459471" y="19190643"/>
            <a:ext cx="16124038" cy="1456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F8FF85D9-851A-82EF-78F4-2C44F4ECA0F2}"/>
              </a:ext>
            </a:extLst>
          </p:cNvPr>
          <p:cNvSpPr/>
          <p:nvPr/>
        </p:nvSpPr>
        <p:spPr>
          <a:xfrm>
            <a:off x="17769840" y="11765280"/>
            <a:ext cx="2941320" cy="1203960"/>
          </a:xfrm>
          <a:prstGeom prst="roundRect">
            <a:avLst/>
          </a:prstGeom>
          <a:solidFill>
            <a:srgbClr val="8A898D"/>
          </a:solidFill>
          <a:ln w="38100">
            <a:solidFill>
              <a:srgbClr val="C7C7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0A76140E-F9F1-4F72-7A9E-B426BA61B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l="14222" t="72865" r="78433" b="21466"/>
          <a:stretch/>
        </p:blipFill>
        <p:spPr>
          <a:xfrm>
            <a:off x="19240500" y="17823390"/>
            <a:ext cx="1365174" cy="10536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90C18F2B-9C1C-2F7D-D0D5-4F97D041332A}"/>
              </a:ext>
            </a:extLst>
          </p:cNvPr>
          <p:cNvSpPr/>
          <p:nvPr/>
        </p:nvSpPr>
        <p:spPr>
          <a:xfrm>
            <a:off x="22051022" y="10531963"/>
            <a:ext cx="16625493" cy="1209337"/>
          </a:xfrm>
          <a:prstGeom prst="rect">
            <a:avLst/>
          </a:prstGeom>
          <a:gradFill>
            <a:gsLst>
              <a:gs pos="53000">
                <a:srgbClr val="8B8F94"/>
              </a:gs>
              <a:gs pos="74000">
                <a:srgbClr val="9A9EA2"/>
              </a:gs>
              <a:gs pos="82000">
                <a:srgbClr val="B4B4B5"/>
              </a:gs>
              <a:gs pos="92000">
                <a:srgbClr val="C7C7C7"/>
              </a:gs>
              <a:gs pos="100000">
                <a:srgbClr val="AFB0AD"/>
              </a:gs>
              <a:gs pos="0">
                <a:srgbClr val="AFB0AE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A0BCA8D-F4AD-2CFE-DB05-21807F1CCB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3510" r="75514"/>
          <a:stretch/>
        </p:blipFill>
        <p:spPr>
          <a:xfrm>
            <a:off x="22061986" y="11500298"/>
            <a:ext cx="16614531" cy="1924998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33C89412-9190-3A12-F605-619D836B23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60560" y="11798104"/>
            <a:ext cx="2954054" cy="1282380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7856C4FE-F2A3-BAB0-FD40-C2A505C377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0000" flipH="1">
            <a:off x="22925963" y="11790320"/>
            <a:ext cx="2954054" cy="1282380"/>
          </a:xfrm>
          <a:prstGeom prst="rect">
            <a:avLst/>
          </a:prstGeom>
        </p:spPr>
      </p:pic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18ADAD7-79B4-A545-72C7-BFC32F52D03B}"/>
              </a:ext>
            </a:extLst>
          </p:cNvPr>
          <p:cNvSpPr/>
          <p:nvPr/>
        </p:nvSpPr>
        <p:spPr>
          <a:xfrm>
            <a:off x="26462076" y="10595610"/>
            <a:ext cx="45719" cy="45148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437EF623-94BA-0057-CD92-7E4F46FD0FFD}"/>
              </a:ext>
            </a:extLst>
          </p:cNvPr>
          <p:cNvSpPr/>
          <p:nvPr/>
        </p:nvSpPr>
        <p:spPr>
          <a:xfrm>
            <a:off x="26468443" y="10531962"/>
            <a:ext cx="45719" cy="4637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6D7C873-4BF1-FDA5-BB42-DAAECB13070E}"/>
              </a:ext>
            </a:extLst>
          </p:cNvPr>
          <p:cNvSpPr/>
          <p:nvPr/>
        </p:nvSpPr>
        <p:spPr>
          <a:xfrm>
            <a:off x="30628752" y="10595610"/>
            <a:ext cx="45719" cy="45148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AB6C1A5A-DD11-272D-4475-BBE95AC7E445}"/>
              </a:ext>
            </a:extLst>
          </p:cNvPr>
          <p:cNvSpPr/>
          <p:nvPr/>
        </p:nvSpPr>
        <p:spPr>
          <a:xfrm>
            <a:off x="30635119" y="10531962"/>
            <a:ext cx="45719" cy="4637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E3BBE58-BFCD-499E-DEBE-D50AD361AC94}"/>
              </a:ext>
            </a:extLst>
          </p:cNvPr>
          <p:cNvSpPr/>
          <p:nvPr/>
        </p:nvSpPr>
        <p:spPr>
          <a:xfrm>
            <a:off x="30699786" y="10345419"/>
            <a:ext cx="7976732" cy="193040"/>
          </a:xfrm>
          <a:custGeom>
            <a:avLst/>
            <a:gdLst>
              <a:gd name="connsiteX0" fmla="*/ 0 w 8907779"/>
              <a:gd name="connsiteY0" fmla="*/ 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0 w 8907779"/>
              <a:gd name="connsiteY4" fmla="*/ 0 h 193040"/>
              <a:gd name="connsiteX0" fmla="*/ 0 w 8919209"/>
              <a:gd name="connsiteY0" fmla="*/ 0 h 194945"/>
              <a:gd name="connsiteX1" fmla="*/ 8919209 w 8919209"/>
              <a:gd name="connsiteY1" fmla="*/ 1905 h 194945"/>
              <a:gd name="connsiteX2" fmla="*/ 8919209 w 8919209"/>
              <a:gd name="connsiteY2" fmla="*/ 194945 h 194945"/>
              <a:gd name="connsiteX3" fmla="*/ 11430 w 8919209"/>
              <a:gd name="connsiteY3" fmla="*/ 194945 h 194945"/>
              <a:gd name="connsiteX4" fmla="*/ 0 w 8919209"/>
              <a:gd name="connsiteY4" fmla="*/ 0 h 194945"/>
              <a:gd name="connsiteX0" fmla="*/ 1334 w 8907779"/>
              <a:gd name="connsiteY0" fmla="*/ 0 h 196850"/>
              <a:gd name="connsiteX1" fmla="*/ 8907779 w 8907779"/>
              <a:gd name="connsiteY1" fmla="*/ 3810 h 196850"/>
              <a:gd name="connsiteX2" fmla="*/ 8907779 w 8907779"/>
              <a:gd name="connsiteY2" fmla="*/ 196850 h 196850"/>
              <a:gd name="connsiteX3" fmla="*/ 0 w 8907779"/>
              <a:gd name="connsiteY3" fmla="*/ 196850 h 196850"/>
              <a:gd name="connsiteX4" fmla="*/ 1334 w 8907779"/>
              <a:gd name="connsiteY4" fmla="*/ 0 h 196850"/>
              <a:gd name="connsiteX0" fmla="*/ 1334 w 8907779"/>
              <a:gd name="connsiteY0" fmla="*/ 381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1334 w 8907779"/>
              <a:gd name="connsiteY4" fmla="*/ 3810 h 19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7779" h="193040">
                <a:moveTo>
                  <a:pt x="1334" y="3810"/>
                </a:moveTo>
                <a:lnTo>
                  <a:pt x="8907779" y="0"/>
                </a:lnTo>
                <a:lnTo>
                  <a:pt x="8907779" y="193040"/>
                </a:lnTo>
                <a:lnTo>
                  <a:pt x="0" y="193040"/>
                </a:lnTo>
                <a:cubicBezTo>
                  <a:pt x="445" y="127423"/>
                  <a:pt x="889" y="69427"/>
                  <a:pt x="1334" y="3810"/>
                </a:cubicBez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CD620CA-C0A1-5D7A-74B7-2254805DCC9F}"/>
              </a:ext>
            </a:extLst>
          </p:cNvPr>
          <p:cNvSpPr/>
          <p:nvPr/>
        </p:nvSpPr>
        <p:spPr>
          <a:xfrm>
            <a:off x="26514162" y="10343514"/>
            <a:ext cx="4121583" cy="194945"/>
          </a:xfrm>
          <a:custGeom>
            <a:avLst/>
            <a:gdLst>
              <a:gd name="connsiteX0" fmla="*/ 0 w 826304"/>
              <a:gd name="connsiteY0" fmla="*/ 0 h 194945"/>
              <a:gd name="connsiteX1" fmla="*/ 826304 w 826304"/>
              <a:gd name="connsiteY1" fmla="*/ 0 h 194945"/>
              <a:gd name="connsiteX2" fmla="*/ 826304 w 826304"/>
              <a:gd name="connsiteY2" fmla="*/ 194945 h 194945"/>
              <a:gd name="connsiteX3" fmla="*/ 0 w 826304"/>
              <a:gd name="connsiteY3" fmla="*/ 194945 h 194945"/>
              <a:gd name="connsiteX4" fmla="*/ 0 w 826304"/>
              <a:gd name="connsiteY4" fmla="*/ 0 h 194945"/>
              <a:gd name="connsiteX0" fmla="*/ 0 w 837734"/>
              <a:gd name="connsiteY0" fmla="*/ 0 h 194945"/>
              <a:gd name="connsiteX1" fmla="*/ 826304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  <a:gd name="connsiteX0" fmla="*/ 0 w 837734"/>
              <a:gd name="connsiteY0" fmla="*/ 0 h 194945"/>
              <a:gd name="connsiteX1" fmla="*/ 836758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734" h="194945">
                <a:moveTo>
                  <a:pt x="0" y="0"/>
                </a:moveTo>
                <a:lnTo>
                  <a:pt x="836758" y="0"/>
                </a:lnTo>
                <a:cubicBezTo>
                  <a:pt x="837083" y="64982"/>
                  <a:pt x="837409" y="129963"/>
                  <a:pt x="837734" y="194945"/>
                </a:cubicBezTo>
                <a:lnTo>
                  <a:pt x="0" y="194945"/>
                </a:lnTo>
                <a:lnTo>
                  <a:pt x="0" y="0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641E8AD-C9A2-90D1-DE25-9EC9105F5224}"/>
              </a:ext>
            </a:extLst>
          </p:cNvPr>
          <p:cNvSpPr/>
          <p:nvPr/>
        </p:nvSpPr>
        <p:spPr>
          <a:xfrm>
            <a:off x="22051021" y="10343514"/>
            <a:ext cx="4414865" cy="194945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FBE4BDC-E727-5677-7316-2F43665F3D77}"/>
              </a:ext>
            </a:extLst>
          </p:cNvPr>
          <p:cNvSpPr/>
          <p:nvPr/>
        </p:nvSpPr>
        <p:spPr>
          <a:xfrm>
            <a:off x="30781068" y="10210800"/>
            <a:ext cx="7895447" cy="132308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130" h="132308">
                <a:moveTo>
                  <a:pt x="0" y="3810"/>
                </a:moveTo>
                <a:lnTo>
                  <a:pt x="7783130" y="0"/>
                </a:lnTo>
                <a:lnTo>
                  <a:pt x="7783130" y="132308"/>
                </a:lnTo>
                <a:lnTo>
                  <a:pt x="13335" y="132308"/>
                </a:lnTo>
                <a:lnTo>
                  <a:pt x="0" y="381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A097073-BEEE-B15B-1C76-E6216EE3F04B}"/>
              </a:ext>
            </a:extLst>
          </p:cNvPr>
          <p:cNvSpPr/>
          <p:nvPr/>
        </p:nvSpPr>
        <p:spPr>
          <a:xfrm>
            <a:off x="26659484" y="10210800"/>
            <a:ext cx="3889909" cy="125546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328361D-D6AE-4C75-12F6-5C185B6CA751}"/>
              </a:ext>
            </a:extLst>
          </p:cNvPr>
          <p:cNvSpPr/>
          <p:nvPr/>
        </p:nvSpPr>
        <p:spPr>
          <a:xfrm>
            <a:off x="22056906" y="10215033"/>
            <a:ext cx="4199616" cy="134848"/>
          </a:xfrm>
          <a:custGeom>
            <a:avLst/>
            <a:gdLst>
              <a:gd name="connsiteX0" fmla="*/ 0 w 4199616"/>
              <a:gd name="connsiteY0" fmla="*/ 0 h 132308"/>
              <a:gd name="connsiteX1" fmla="*/ 4199616 w 4199616"/>
              <a:gd name="connsiteY1" fmla="*/ 0 h 132308"/>
              <a:gd name="connsiteX2" fmla="*/ 4199616 w 4199616"/>
              <a:gd name="connsiteY2" fmla="*/ 132308 h 132308"/>
              <a:gd name="connsiteX3" fmla="*/ 0 w 4199616"/>
              <a:gd name="connsiteY3" fmla="*/ 132308 h 132308"/>
              <a:gd name="connsiteX4" fmla="*/ 0 w 4199616"/>
              <a:gd name="connsiteY4" fmla="*/ 0 h 132308"/>
              <a:gd name="connsiteX0" fmla="*/ 0 w 4199616"/>
              <a:gd name="connsiteY0" fmla="*/ 2540 h 134848"/>
              <a:gd name="connsiteX1" fmla="*/ 4186916 w 4199616"/>
              <a:gd name="connsiteY1" fmla="*/ 0 h 134848"/>
              <a:gd name="connsiteX2" fmla="*/ 4199616 w 4199616"/>
              <a:gd name="connsiteY2" fmla="*/ 134848 h 134848"/>
              <a:gd name="connsiteX3" fmla="*/ 0 w 4199616"/>
              <a:gd name="connsiteY3" fmla="*/ 134848 h 134848"/>
              <a:gd name="connsiteX4" fmla="*/ 0 w 4199616"/>
              <a:gd name="connsiteY4" fmla="*/ 2540 h 13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9616" h="134848">
                <a:moveTo>
                  <a:pt x="0" y="2540"/>
                </a:moveTo>
                <a:lnTo>
                  <a:pt x="4186916" y="0"/>
                </a:lnTo>
                <a:lnTo>
                  <a:pt x="4199616" y="134848"/>
                </a:lnTo>
                <a:lnTo>
                  <a:pt x="0" y="134848"/>
                </a:lnTo>
                <a:lnTo>
                  <a:pt x="0" y="254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8A1FDA91-2F6A-DE2F-9730-D93667E437DE}"/>
              </a:ext>
            </a:extLst>
          </p:cNvPr>
          <p:cNvCxnSpPr/>
          <p:nvPr/>
        </p:nvCxnSpPr>
        <p:spPr>
          <a:xfrm flipV="1">
            <a:off x="30665233" y="10336346"/>
            <a:ext cx="0" cy="195616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23">
            <a:extLst>
              <a:ext uri="{FF2B5EF4-FFF2-40B4-BE49-F238E27FC236}">
                <a16:creationId xmlns:a16="http://schemas.microsoft.com/office/drawing/2014/main" id="{43CB5658-AEA8-6FB0-FA7B-AAB941606CAE}"/>
              </a:ext>
            </a:extLst>
          </p:cNvPr>
          <p:cNvSpPr/>
          <p:nvPr/>
        </p:nvSpPr>
        <p:spPr>
          <a:xfrm>
            <a:off x="22049118" y="3684115"/>
            <a:ext cx="16639336" cy="87269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  <a:gd name="connsiteX0" fmla="*/ 3314 w 7786444"/>
              <a:gd name="connsiteY0" fmla="*/ 3810 h 132308"/>
              <a:gd name="connsiteX1" fmla="*/ 7786444 w 7786444"/>
              <a:gd name="connsiteY1" fmla="*/ 0 h 132308"/>
              <a:gd name="connsiteX2" fmla="*/ 7786444 w 7786444"/>
              <a:gd name="connsiteY2" fmla="*/ 132308 h 132308"/>
              <a:gd name="connsiteX3" fmla="*/ 0 w 7786444"/>
              <a:gd name="connsiteY3" fmla="*/ 128457 h 132308"/>
              <a:gd name="connsiteX4" fmla="*/ 3314 w 7786444"/>
              <a:gd name="connsiteY4" fmla="*/ 3810 h 132308"/>
              <a:gd name="connsiteX0" fmla="*/ 135 w 7790400"/>
              <a:gd name="connsiteY0" fmla="*/ 3810 h 132308"/>
              <a:gd name="connsiteX1" fmla="*/ 7790400 w 7790400"/>
              <a:gd name="connsiteY1" fmla="*/ 0 h 132308"/>
              <a:gd name="connsiteX2" fmla="*/ 7790400 w 7790400"/>
              <a:gd name="connsiteY2" fmla="*/ 132308 h 132308"/>
              <a:gd name="connsiteX3" fmla="*/ 3956 w 7790400"/>
              <a:gd name="connsiteY3" fmla="*/ 128457 h 132308"/>
              <a:gd name="connsiteX4" fmla="*/ 135 w 779040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0400" h="132308">
                <a:moveTo>
                  <a:pt x="135" y="3810"/>
                </a:moveTo>
                <a:lnTo>
                  <a:pt x="7790400" y="0"/>
                </a:lnTo>
                <a:lnTo>
                  <a:pt x="7790400" y="132308"/>
                </a:lnTo>
                <a:lnTo>
                  <a:pt x="3956" y="128457"/>
                </a:lnTo>
                <a:cubicBezTo>
                  <a:pt x="5061" y="86908"/>
                  <a:pt x="-970" y="45359"/>
                  <a:pt x="135" y="3810"/>
                </a:cubicBez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FC35731-7AFA-4815-F1D1-DCC6378B302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340" r="86809"/>
          <a:stretch/>
        </p:blipFill>
        <p:spPr>
          <a:xfrm>
            <a:off x="40421954" y="1723077"/>
            <a:ext cx="5666016" cy="1519756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33FE9D1-1D50-259B-CB38-97A5E141265B}"/>
              </a:ext>
            </a:extLst>
          </p:cNvPr>
          <p:cNvSpPr/>
          <p:nvPr/>
        </p:nvSpPr>
        <p:spPr>
          <a:xfrm>
            <a:off x="26256522" y="3756239"/>
            <a:ext cx="402959" cy="6580107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D89A6FE-5855-B062-1054-73D61F6167F5}"/>
              </a:ext>
            </a:extLst>
          </p:cNvPr>
          <p:cNvSpPr/>
          <p:nvPr/>
        </p:nvSpPr>
        <p:spPr>
          <a:xfrm>
            <a:off x="30474271" y="3777845"/>
            <a:ext cx="384826" cy="6567573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E4ABB00D-81A0-928C-A8D2-A37071FA8252}"/>
              </a:ext>
            </a:extLst>
          </p:cNvPr>
          <p:cNvSpPr/>
          <p:nvPr/>
        </p:nvSpPr>
        <p:spPr>
          <a:xfrm>
            <a:off x="26329503" y="3786936"/>
            <a:ext cx="284889" cy="6698542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8428C16E-9CB5-9151-F0A2-C03A7C120282}"/>
              </a:ext>
            </a:extLst>
          </p:cNvPr>
          <p:cNvSpPr/>
          <p:nvPr/>
        </p:nvSpPr>
        <p:spPr>
          <a:xfrm>
            <a:off x="30525800" y="3766443"/>
            <a:ext cx="284889" cy="6634613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028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ACFF3B8-017D-C6D6-7030-C9F03D004269}"/>
              </a:ext>
            </a:extLst>
          </p:cNvPr>
          <p:cNvSpPr/>
          <p:nvPr/>
        </p:nvSpPr>
        <p:spPr>
          <a:xfrm>
            <a:off x="1843767" y="12916997"/>
            <a:ext cx="17498362" cy="5125431"/>
          </a:xfrm>
          <a:prstGeom prst="rect">
            <a:avLst/>
          </a:prstGeom>
          <a:gradFill>
            <a:gsLst>
              <a:gs pos="50000">
                <a:srgbClr val="AFB3B5"/>
              </a:gs>
              <a:gs pos="4000">
                <a:srgbClr val="E4E4E1"/>
              </a:gs>
              <a:gs pos="6000">
                <a:srgbClr val="D1D3D0"/>
              </a:gs>
              <a:gs pos="0">
                <a:srgbClr val="93969A"/>
              </a:gs>
              <a:gs pos="95000">
                <a:srgbClr val="868480"/>
              </a:gs>
              <a:gs pos="92000">
                <a:srgbClr val="B0AC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A99653C-5CA4-EC67-5D34-04A872080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5552543" y="16283556"/>
            <a:ext cx="13789584" cy="565305"/>
          </a:xfrm>
          <a:prstGeom prst="rect">
            <a:avLst/>
          </a:prstGeom>
        </p:spPr>
      </p:pic>
      <p:sp>
        <p:nvSpPr>
          <p:cNvPr id="88" name="四角形: 角を丸くする 87">
            <a:extLst>
              <a:ext uri="{FF2B5EF4-FFF2-40B4-BE49-F238E27FC236}">
                <a16:creationId xmlns:a16="http://schemas.microsoft.com/office/drawing/2014/main" id="{C1787F71-F189-8959-EAA4-EC0BF8F40E88}"/>
              </a:ext>
            </a:extLst>
          </p:cNvPr>
          <p:cNvSpPr/>
          <p:nvPr/>
        </p:nvSpPr>
        <p:spPr>
          <a:xfrm>
            <a:off x="16148530" y="14083049"/>
            <a:ext cx="1086258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89" name="四角形: 角を丸くする 88">
            <a:extLst>
              <a:ext uri="{FF2B5EF4-FFF2-40B4-BE49-F238E27FC236}">
                <a16:creationId xmlns:a16="http://schemas.microsoft.com/office/drawing/2014/main" id="{4EC1003A-5FA4-90A2-6E08-F3FF845E09B1}"/>
              </a:ext>
            </a:extLst>
          </p:cNvPr>
          <p:cNvSpPr/>
          <p:nvPr/>
        </p:nvSpPr>
        <p:spPr>
          <a:xfrm>
            <a:off x="10286659" y="14103376"/>
            <a:ext cx="1086258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0" name="四角形: 角を丸くする 89">
            <a:extLst>
              <a:ext uri="{FF2B5EF4-FFF2-40B4-BE49-F238E27FC236}">
                <a16:creationId xmlns:a16="http://schemas.microsoft.com/office/drawing/2014/main" id="{32FC26C9-B934-D9C9-ED32-3D6F87C83C73}"/>
              </a:ext>
            </a:extLst>
          </p:cNvPr>
          <p:cNvSpPr/>
          <p:nvPr/>
        </p:nvSpPr>
        <p:spPr>
          <a:xfrm>
            <a:off x="4325452" y="14103374"/>
            <a:ext cx="1086258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6BD623-6ED5-D1C1-BBC1-7202C83662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7021" y="13950732"/>
            <a:ext cx="1325526" cy="3803579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DED9F78F-1601-55CB-8465-B03FA7302B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67647" y="13950732"/>
            <a:ext cx="1325526" cy="3803579"/>
          </a:xfrm>
          <a:prstGeom prst="rect">
            <a:avLst/>
          </a:prstGeom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1EAEAB67-6F10-CE30-C22E-A2DDD6F632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40862" y="13950732"/>
            <a:ext cx="1325526" cy="380357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F4B315E-F364-0B07-0F4D-70EDF2D49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9068" y="7964267"/>
            <a:ext cx="10250865" cy="512543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D123117-B82E-F19E-A56A-DF85D81D1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09068" y="1912393"/>
            <a:ext cx="10250865" cy="512543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B5B5E-D925-12B4-1FA2-71E19525FB2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92" r="96836" b="35297"/>
          <a:stretch/>
        </p:blipFill>
        <p:spPr>
          <a:xfrm>
            <a:off x="2937087" y="3415554"/>
            <a:ext cx="587419" cy="3316325"/>
          </a:xfrm>
          <a:prstGeom prst="rect">
            <a:avLst/>
          </a:prstGeom>
        </p:spPr>
      </p:pic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0C9C7F75-4A2D-111F-E7F7-807E81CBC561}"/>
              </a:ext>
            </a:extLst>
          </p:cNvPr>
          <p:cNvSpPr/>
          <p:nvPr/>
        </p:nvSpPr>
        <p:spPr>
          <a:xfrm>
            <a:off x="555741" y="9390669"/>
            <a:ext cx="432916" cy="38344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D54DCE0-4EC1-0A6B-1467-1EE4AF2DA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13698" y="11416105"/>
            <a:ext cx="10250865" cy="10250865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36C3F6D-49E3-A411-DCC0-1E612303CC6F}"/>
              </a:ext>
            </a:extLst>
          </p:cNvPr>
          <p:cNvSpPr/>
          <p:nvPr/>
        </p:nvSpPr>
        <p:spPr>
          <a:xfrm>
            <a:off x="23182417" y="12742227"/>
            <a:ext cx="1648408" cy="463703"/>
          </a:xfrm>
          <a:prstGeom prst="rect">
            <a:avLst/>
          </a:prstGeom>
          <a:solidFill>
            <a:srgbClr val="4B50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D51D46-A2D5-4574-F5CE-8C7A91EDAAB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822" t="11920" r="88821" b="76804"/>
          <a:stretch/>
        </p:blipFill>
        <p:spPr>
          <a:xfrm>
            <a:off x="3267594" y="12310619"/>
            <a:ext cx="587419" cy="57787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9F5F546-4996-2989-3880-4C8F3F4C9D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3276" r="98132"/>
          <a:stretch/>
        </p:blipFill>
        <p:spPr>
          <a:xfrm>
            <a:off x="1843764" y="17694434"/>
            <a:ext cx="326843" cy="34461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CA628A9-EA8F-DE6C-1764-3D5346C46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3767" y="7620467"/>
            <a:ext cx="17498362" cy="5125431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1BB041B-DD50-BCC4-3061-E69BCB079E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66"/>
          <a:stretch/>
        </p:blipFill>
        <p:spPr>
          <a:xfrm>
            <a:off x="20792662" y="4089197"/>
            <a:ext cx="15212009" cy="512543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D48C9DB-D082-CEAA-1964-51C34CEACF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65225" r="87121" b="17129"/>
          <a:stretch/>
        </p:blipFill>
        <p:spPr>
          <a:xfrm>
            <a:off x="-1630240" y="23961100"/>
            <a:ext cx="11567457" cy="4642701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A669D53-4B45-2FC4-6E80-D45D320473B0}"/>
              </a:ext>
            </a:extLst>
          </p:cNvPr>
          <p:cNvSpPr/>
          <p:nvPr/>
        </p:nvSpPr>
        <p:spPr>
          <a:xfrm>
            <a:off x="5763591" y="19384086"/>
            <a:ext cx="3617953" cy="58115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868429A-3C87-F212-1B71-E4A743B8802F}"/>
              </a:ext>
            </a:extLst>
          </p:cNvPr>
          <p:cNvSpPr/>
          <p:nvPr/>
        </p:nvSpPr>
        <p:spPr>
          <a:xfrm>
            <a:off x="5763591" y="19442885"/>
            <a:ext cx="3617953" cy="463553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0876F07-C49B-A5FA-E9A5-8D6B453BF479}"/>
              </a:ext>
            </a:extLst>
          </p:cNvPr>
          <p:cNvSpPr/>
          <p:nvPr/>
        </p:nvSpPr>
        <p:spPr>
          <a:xfrm>
            <a:off x="5763591" y="19481332"/>
            <a:ext cx="3617953" cy="386659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2C83E9B-1790-C8FA-67CF-5A54882B9C39}"/>
              </a:ext>
            </a:extLst>
          </p:cNvPr>
          <p:cNvSpPr/>
          <p:nvPr/>
        </p:nvSpPr>
        <p:spPr>
          <a:xfrm>
            <a:off x="2446760" y="19965237"/>
            <a:ext cx="914550" cy="58115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CE2E6B4-04C7-9435-F830-1B55FFE7ABFE}"/>
              </a:ext>
            </a:extLst>
          </p:cNvPr>
          <p:cNvSpPr/>
          <p:nvPr/>
        </p:nvSpPr>
        <p:spPr>
          <a:xfrm>
            <a:off x="2446760" y="20024036"/>
            <a:ext cx="914550" cy="463553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6" name="二等辺三角形 25">
            <a:extLst>
              <a:ext uri="{FF2B5EF4-FFF2-40B4-BE49-F238E27FC236}">
                <a16:creationId xmlns:a16="http://schemas.microsoft.com/office/drawing/2014/main" id="{CE5F9C41-C31E-F105-CF9A-53084A8E624B}"/>
              </a:ext>
            </a:extLst>
          </p:cNvPr>
          <p:cNvSpPr/>
          <p:nvPr/>
        </p:nvSpPr>
        <p:spPr>
          <a:xfrm rot="5400000">
            <a:off x="3443604" y="20007240"/>
            <a:ext cx="161801" cy="110486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7" name="二等辺三角形 26">
            <a:extLst>
              <a:ext uri="{FF2B5EF4-FFF2-40B4-BE49-F238E27FC236}">
                <a16:creationId xmlns:a16="http://schemas.microsoft.com/office/drawing/2014/main" id="{643B83F3-98BA-ABD3-26AA-0EE78B7798B3}"/>
              </a:ext>
            </a:extLst>
          </p:cNvPr>
          <p:cNvSpPr/>
          <p:nvPr/>
        </p:nvSpPr>
        <p:spPr>
          <a:xfrm rot="16200000" flipV="1">
            <a:off x="3266228" y="20232867"/>
            <a:ext cx="408601" cy="218437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BEF1BC2-63AD-C569-2A9F-F2EDE0885265}"/>
              </a:ext>
            </a:extLst>
          </p:cNvPr>
          <p:cNvSpPr/>
          <p:nvPr/>
        </p:nvSpPr>
        <p:spPr>
          <a:xfrm>
            <a:off x="3360938" y="19965235"/>
            <a:ext cx="108320" cy="206655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55596CE-DA2A-87F7-CE7B-8CA2E2122BFC}"/>
              </a:ext>
            </a:extLst>
          </p:cNvPr>
          <p:cNvSpPr/>
          <p:nvPr/>
        </p:nvSpPr>
        <p:spPr>
          <a:xfrm>
            <a:off x="3325118" y="20024037"/>
            <a:ext cx="121910" cy="178146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0" name="二等辺三角形 19">
            <a:extLst>
              <a:ext uri="{FF2B5EF4-FFF2-40B4-BE49-F238E27FC236}">
                <a16:creationId xmlns:a16="http://schemas.microsoft.com/office/drawing/2014/main" id="{79C75449-0B1D-4828-A2D1-221DD0C1254D}"/>
              </a:ext>
            </a:extLst>
          </p:cNvPr>
          <p:cNvSpPr/>
          <p:nvPr/>
        </p:nvSpPr>
        <p:spPr>
          <a:xfrm rot="5400000">
            <a:off x="3435874" y="20035197"/>
            <a:ext cx="113748" cy="91435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04DD93EF-90BC-6182-A205-06F364C479DA}"/>
              </a:ext>
            </a:extLst>
          </p:cNvPr>
          <p:cNvSpPr/>
          <p:nvPr/>
        </p:nvSpPr>
        <p:spPr>
          <a:xfrm rot="10800000">
            <a:off x="3360937" y="20134205"/>
            <a:ext cx="177528" cy="353384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1C17F368-AC75-D98D-14FC-DCC7DC34393D}"/>
              </a:ext>
            </a:extLst>
          </p:cNvPr>
          <p:cNvSpPr/>
          <p:nvPr/>
        </p:nvSpPr>
        <p:spPr>
          <a:xfrm>
            <a:off x="2446382" y="20062481"/>
            <a:ext cx="914550" cy="386659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0" name="二等辺三角形 29">
            <a:extLst>
              <a:ext uri="{FF2B5EF4-FFF2-40B4-BE49-F238E27FC236}">
                <a16:creationId xmlns:a16="http://schemas.microsoft.com/office/drawing/2014/main" id="{8231E0AB-CB03-F4CE-B2CD-93761B4F5CA5}"/>
              </a:ext>
            </a:extLst>
          </p:cNvPr>
          <p:cNvSpPr/>
          <p:nvPr/>
        </p:nvSpPr>
        <p:spPr>
          <a:xfrm rot="5400000">
            <a:off x="5956002" y="20239461"/>
            <a:ext cx="91435" cy="91441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165ECC8C-519A-F61A-F66D-1C2B95E27FCF}"/>
              </a:ext>
            </a:extLst>
          </p:cNvPr>
          <p:cNvSpPr/>
          <p:nvPr/>
        </p:nvSpPr>
        <p:spPr>
          <a:xfrm rot="5400000" flipH="1">
            <a:off x="3290124" y="20205399"/>
            <a:ext cx="298056" cy="156433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A38D44C-3CA2-8F5D-18CF-AFCB212BD48D}"/>
              </a:ext>
            </a:extLst>
          </p:cNvPr>
          <p:cNvSpPr/>
          <p:nvPr/>
        </p:nvSpPr>
        <p:spPr>
          <a:xfrm>
            <a:off x="4061321" y="20148756"/>
            <a:ext cx="914550" cy="386659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986FD705-F220-D759-E414-41963795FD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30459" y="20375252"/>
            <a:ext cx="4517009" cy="2489540"/>
          </a:xfrm>
          <a:prstGeom prst="rect">
            <a:avLst/>
          </a:prstGeom>
        </p:spPr>
      </p:pic>
      <p:sp>
        <p:nvSpPr>
          <p:cNvPr id="35" name="二等辺三角形 34">
            <a:extLst>
              <a:ext uri="{FF2B5EF4-FFF2-40B4-BE49-F238E27FC236}">
                <a16:creationId xmlns:a16="http://schemas.microsoft.com/office/drawing/2014/main" id="{9C3506B8-68DB-AAB5-8B35-40856F9ABA6D}"/>
              </a:ext>
            </a:extLst>
          </p:cNvPr>
          <p:cNvSpPr/>
          <p:nvPr/>
        </p:nvSpPr>
        <p:spPr>
          <a:xfrm rot="5400000" flipH="1">
            <a:off x="13788496" y="20880648"/>
            <a:ext cx="1219970" cy="731496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C05BFE5-DC01-323D-3DD7-EB138E97B078}"/>
              </a:ext>
            </a:extLst>
          </p:cNvPr>
          <p:cNvSpPr/>
          <p:nvPr/>
        </p:nvSpPr>
        <p:spPr>
          <a:xfrm>
            <a:off x="15672446" y="19891814"/>
            <a:ext cx="3669681" cy="1748732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7" name="二等辺三角形 36">
            <a:extLst>
              <a:ext uri="{FF2B5EF4-FFF2-40B4-BE49-F238E27FC236}">
                <a16:creationId xmlns:a16="http://schemas.microsoft.com/office/drawing/2014/main" id="{A6923FA0-7041-202C-2F60-3CA96B1D6F64}"/>
              </a:ext>
            </a:extLst>
          </p:cNvPr>
          <p:cNvSpPr/>
          <p:nvPr/>
        </p:nvSpPr>
        <p:spPr>
          <a:xfrm rot="5400000">
            <a:off x="14382320" y="20268664"/>
            <a:ext cx="439064" cy="296436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F09C845-35C6-33E1-111A-6F26AD60942E}"/>
              </a:ext>
            </a:extLst>
          </p:cNvPr>
          <p:cNvSpPr/>
          <p:nvPr/>
        </p:nvSpPr>
        <p:spPr>
          <a:xfrm>
            <a:off x="13750455" y="20197348"/>
            <a:ext cx="703179" cy="610814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A3F15D9-C23F-68AC-A797-359361410AEA}"/>
              </a:ext>
            </a:extLst>
          </p:cNvPr>
          <p:cNvSpPr/>
          <p:nvPr/>
        </p:nvSpPr>
        <p:spPr>
          <a:xfrm>
            <a:off x="11696010" y="21576085"/>
            <a:ext cx="579101" cy="3647372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40" name="二等辺三角形 39">
            <a:extLst>
              <a:ext uri="{FF2B5EF4-FFF2-40B4-BE49-F238E27FC236}">
                <a16:creationId xmlns:a16="http://schemas.microsoft.com/office/drawing/2014/main" id="{144CF129-E5FF-8B9B-3A23-2A73120C7C37}"/>
              </a:ext>
            </a:extLst>
          </p:cNvPr>
          <p:cNvSpPr/>
          <p:nvPr/>
        </p:nvSpPr>
        <p:spPr>
          <a:xfrm rot="5400000">
            <a:off x="12459105" y="21880384"/>
            <a:ext cx="1183305" cy="574715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41" name="二等辺三角形 40">
            <a:extLst>
              <a:ext uri="{FF2B5EF4-FFF2-40B4-BE49-F238E27FC236}">
                <a16:creationId xmlns:a16="http://schemas.microsoft.com/office/drawing/2014/main" id="{E899ED4D-48A8-3B2E-E8F5-877B07656F0D}"/>
              </a:ext>
            </a:extLst>
          </p:cNvPr>
          <p:cNvSpPr/>
          <p:nvPr/>
        </p:nvSpPr>
        <p:spPr>
          <a:xfrm rot="5400000" flipH="1">
            <a:off x="11572929" y="23458273"/>
            <a:ext cx="2467365" cy="1063005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1BD8D5-D0FC-1601-6036-CFB2FE568839}"/>
              </a:ext>
            </a:extLst>
          </p:cNvPr>
          <p:cNvSpPr/>
          <p:nvPr/>
        </p:nvSpPr>
        <p:spPr>
          <a:xfrm>
            <a:off x="12169140" y="21578251"/>
            <a:ext cx="595616" cy="120906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7C1D38A-7A0A-31C3-ADAE-4925B6B34DD5}"/>
              </a:ext>
            </a:extLst>
          </p:cNvPr>
          <p:cNvSpPr/>
          <p:nvPr/>
        </p:nvSpPr>
        <p:spPr>
          <a:xfrm>
            <a:off x="11702503" y="21904292"/>
            <a:ext cx="386033" cy="3009803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44" name="二等辺三角形 43">
            <a:extLst>
              <a:ext uri="{FF2B5EF4-FFF2-40B4-BE49-F238E27FC236}">
                <a16:creationId xmlns:a16="http://schemas.microsoft.com/office/drawing/2014/main" id="{AFC8597E-3091-3C88-8176-F6DB73C736C2}"/>
              </a:ext>
            </a:extLst>
          </p:cNvPr>
          <p:cNvSpPr/>
          <p:nvPr/>
        </p:nvSpPr>
        <p:spPr>
          <a:xfrm rot="5400000" flipH="1">
            <a:off x="11485933" y="23361288"/>
            <a:ext cx="2154701" cy="950909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45" name="二等辺三角形 44">
            <a:extLst>
              <a:ext uri="{FF2B5EF4-FFF2-40B4-BE49-F238E27FC236}">
                <a16:creationId xmlns:a16="http://schemas.microsoft.com/office/drawing/2014/main" id="{AF693E98-AC4A-C08D-B49B-1DB932CE7EF3}"/>
              </a:ext>
            </a:extLst>
          </p:cNvPr>
          <p:cNvSpPr/>
          <p:nvPr/>
        </p:nvSpPr>
        <p:spPr>
          <a:xfrm rot="5400000">
            <a:off x="12373222" y="22107837"/>
            <a:ext cx="869059" cy="461971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21B916BF-F7ED-C6F9-1CAC-3653FC8E5BD6}"/>
              </a:ext>
            </a:extLst>
          </p:cNvPr>
          <p:cNvSpPr/>
          <p:nvPr/>
        </p:nvSpPr>
        <p:spPr>
          <a:xfrm>
            <a:off x="12003502" y="21904290"/>
            <a:ext cx="574717" cy="939927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48" name="二等辺三角形 47">
            <a:extLst>
              <a:ext uri="{FF2B5EF4-FFF2-40B4-BE49-F238E27FC236}">
                <a16:creationId xmlns:a16="http://schemas.microsoft.com/office/drawing/2014/main" id="{2CFC5C92-9E7A-AB9E-32AA-A39D261DEDBE}"/>
              </a:ext>
            </a:extLst>
          </p:cNvPr>
          <p:cNvSpPr/>
          <p:nvPr/>
        </p:nvSpPr>
        <p:spPr>
          <a:xfrm rot="5400000">
            <a:off x="12292019" y="22234473"/>
            <a:ext cx="734222" cy="347865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49" name="二等辺三角形 48">
            <a:extLst>
              <a:ext uri="{FF2B5EF4-FFF2-40B4-BE49-F238E27FC236}">
                <a16:creationId xmlns:a16="http://schemas.microsoft.com/office/drawing/2014/main" id="{F4710DF0-3F57-9A04-9787-A1D70D3EB453}"/>
              </a:ext>
            </a:extLst>
          </p:cNvPr>
          <p:cNvSpPr/>
          <p:nvPr/>
        </p:nvSpPr>
        <p:spPr>
          <a:xfrm rot="5400000" flipH="1">
            <a:off x="11528994" y="23300108"/>
            <a:ext cx="1830826" cy="777312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09EF1DD-127C-37F1-C031-05E10E438CCC}"/>
              </a:ext>
            </a:extLst>
          </p:cNvPr>
          <p:cNvSpPr/>
          <p:nvPr/>
        </p:nvSpPr>
        <p:spPr>
          <a:xfrm>
            <a:off x="12000990" y="22054286"/>
            <a:ext cx="486856" cy="1071065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pic>
        <p:nvPicPr>
          <p:cNvPr id="52" name="図 51">
            <a:extLst>
              <a:ext uri="{FF2B5EF4-FFF2-40B4-BE49-F238E27FC236}">
                <a16:creationId xmlns:a16="http://schemas.microsoft.com/office/drawing/2014/main" id="{A584A099-0AAB-07A6-45C1-6B3E14B10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 flipV="1">
            <a:off x="17814222" y="23920248"/>
            <a:ext cx="497152" cy="56530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20919A4-E457-D4CA-545A-56FD559C2E9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"/>
                    </a14:imgEffect>
                  </a14:imgLayer>
                </a14:imgProps>
              </a:ext>
            </a:extLst>
          </a:blip>
          <a:srcRect l="23492" t="64867" r="54109" b="23794"/>
          <a:stretch/>
        </p:blipFill>
        <p:spPr>
          <a:xfrm>
            <a:off x="13723215" y="18466938"/>
            <a:ext cx="2922668" cy="1020878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3D09C480-FEB3-7574-B477-9B01D4D78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5351752" y="22412110"/>
            <a:ext cx="827039" cy="3672683"/>
          </a:xfrm>
          <a:prstGeom prst="rect">
            <a:avLst/>
          </a:prstGeom>
        </p:spPr>
      </p:pic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C46134B-252D-DBCC-D168-9B0EADC798CD}"/>
              </a:ext>
            </a:extLst>
          </p:cNvPr>
          <p:cNvSpPr/>
          <p:nvPr/>
        </p:nvSpPr>
        <p:spPr>
          <a:xfrm>
            <a:off x="11689133" y="22054285"/>
            <a:ext cx="370698" cy="2549894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4937001E-0DCE-1720-C4CB-9D5CC933BD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 flipV="1">
            <a:off x="13053665" y="24202900"/>
            <a:ext cx="1431601" cy="2801638"/>
          </a:xfrm>
          <a:prstGeom prst="rect">
            <a:avLst/>
          </a:prstGeom>
        </p:spPr>
      </p:pic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F90FE6B8-C214-3B6F-AA12-F4D7A6FBFCB5}"/>
              </a:ext>
            </a:extLst>
          </p:cNvPr>
          <p:cNvSpPr/>
          <p:nvPr/>
        </p:nvSpPr>
        <p:spPr>
          <a:xfrm>
            <a:off x="17105983" y="25360464"/>
            <a:ext cx="2113460" cy="193209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853C448A-591C-9E71-877A-8A4C4E4DE172}"/>
              </a:ext>
            </a:extLst>
          </p:cNvPr>
          <p:cNvSpPr/>
          <p:nvPr/>
        </p:nvSpPr>
        <p:spPr>
          <a:xfrm>
            <a:off x="7748028" y="23979945"/>
            <a:ext cx="2194212" cy="287665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72" name="二等辺三角形 71">
            <a:extLst>
              <a:ext uri="{FF2B5EF4-FFF2-40B4-BE49-F238E27FC236}">
                <a16:creationId xmlns:a16="http://schemas.microsoft.com/office/drawing/2014/main" id="{5B700F99-F1D8-48C9-D06C-DD7C508E6429}"/>
              </a:ext>
            </a:extLst>
          </p:cNvPr>
          <p:cNvSpPr/>
          <p:nvPr/>
        </p:nvSpPr>
        <p:spPr>
          <a:xfrm rot="5400000" flipV="1">
            <a:off x="6483176" y="24358761"/>
            <a:ext cx="1643668" cy="886037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73" name="二等辺三角形 72">
            <a:extLst>
              <a:ext uri="{FF2B5EF4-FFF2-40B4-BE49-F238E27FC236}">
                <a16:creationId xmlns:a16="http://schemas.microsoft.com/office/drawing/2014/main" id="{C686788B-F203-3BC8-7C7C-90CF42F02CCE}"/>
              </a:ext>
            </a:extLst>
          </p:cNvPr>
          <p:cNvSpPr/>
          <p:nvPr/>
        </p:nvSpPr>
        <p:spPr>
          <a:xfrm rot="5400000" flipH="1" flipV="1">
            <a:off x="6488914" y="25988999"/>
            <a:ext cx="1237897" cy="507117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D287B107-6C26-7394-0C67-C43B652486AB}"/>
              </a:ext>
            </a:extLst>
          </p:cNvPr>
          <p:cNvSpPr/>
          <p:nvPr/>
        </p:nvSpPr>
        <p:spPr>
          <a:xfrm>
            <a:off x="7355614" y="25480927"/>
            <a:ext cx="507117" cy="1380587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pic>
        <p:nvPicPr>
          <p:cNvPr id="75" name="図 74">
            <a:extLst>
              <a:ext uri="{FF2B5EF4-FFF2-40B4-BE49-F238E27FC236}">
                <a16:creationId xmlns:a16="http://schemas.microsoft.com/office/drawing/2014/main" id="{BA2785BC-7F21-0431-A42B-3D7AC2109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2274979" y="24024221"/>
            <a:ext cx="1475475" cy="2939311"/>
          </a:xfrm>
          <a:prstGeom prst="rect">
            <a:avLst/>
          </a:prstGeom>
        </p:spPr>
      </p:pic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F2858A41-8C99-7697-621F-0B428E7B7913}"/>
              </a:ext>
            </a:extLst>
          </p:cNvPr>
          <p:cNvSpPr/>
          <p:nvPr/>
        </p:nvSpPr>
        <p:spPr>
          <a:xfrm>
            <a:off x="7865413" y="24202899"/>
            <a:ext cx="2061154" cy="2449587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33" name="二等辺三角形 32">
            <a:extLst>
              <a:ext uri="{FF2B5EF4-FFF2-40B4-BE49-F238E27FC236}">
                <a16:creationId xmlns:a16="http://schemas.microsoft.com/office/drawing/2014/main" id="{5A6B66DD-0DD4-833D-D7DB-05E9500700CA}"/>
              </a:ext>
            </a:extLst>
          </p:cNvPr>
          <p:cNvSpPr/>
          <p:nvPr/>
        </p:nvSpPr>
        <p:spPr>
          <a:xfrm rot="16200000">
            <a:off x="6801948" y="25964214"/>
            <a:ext cx="1002225" cy="374310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22BA506-136A-B537-4807-061A96EA7A83}"/>
              </a:ext>
            </a:extLst>
          </p:cNvPr>
          <p:cNvSpPr/>
          <p:nvPr/>
        </p:nvSpPr>
        <p:spPr>
          <a:xfrm>
            <a:off x="7489085" y="25480927"/>
            <a:ext cx="645549" cy="1167050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54" name="二等辺三角形 53">
            <a:extLst>
              <a:ext uri="{FF2B5EF4-FFF2-40B4-BE49-F238E27FC236}">
                <a16:creationId xmlns:a16="http://schemas.microsoft.com/office/drawing/2014/main" id="{23AA40A2-A1B7-C3AA-373A-DD504A0FC078}"/>
              </a:ext>
            </a:extLst>
          </p:cNvPr>
          <p:cNvSpPr/>
          <p:nvPr/>
        </p:nvSpPr>
        <p:spPr>
          <a:xfrm rot="5400000" flipV="1">
            <a:off x="6761620" y="24549151"/>
            <a:ext cx="1447356" cy="754865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C3C7ADA6-08C8-BD1F-8B76-BA535347196B}"/>
              </a:ext>
            </a:extLst>
          </p:cNvPr>
          <p:cNvSpPr/>
          <p:nvPr/>
        </p:nvSpPr>
        <p:spPr>
          <a:xfrm>
            <a:off x="7968696" y="24393669"/>
            <a:ext cx="1953316" cy="2047399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59" name="二等辺三角形 58">
            <a:extLst>
              <a:ext uri="{FF2B5EF4-FFF2-40B4-BE49-F238E27FC236}">
                <a16:creationId xmlns:a16="http://schemas.microsoft.com/office/drawing/2014/main" id="{13916ECA-63CF-82CA-BBCF-712501E16D0C}"/>
              </a:ext>
            </a:extLst>
          </p:cNvPr>
          <p:cNvSpPr/>
          <p:nvPr/>
        </p:nvSpPr>
        <p:spPr>
          <a:xfrm rot="5400000" flipH="1" flipV="1">
            <a:off x="7017339" y="25869132"/>
            <a:ext cx="837350" cy="306518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BFABCE08-CC61-37BF-7DE5-ACB52E966D0A}"/>
              </a:ext>
            </a:extLst>
          </p:cNvPr>
          <p:cNvSpPr/>
          <p:nvPr/>
        </p:nvSpPr>
        <p:spPr>
          <a:xfrm>
            <a:off x="7587704" y="25550830"/>
            <a:ext cx="446107" cy="888391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/>
          </a:p>
        </p:txBody>
      </p:sp>
      <p:sp>
        <p:nvSpPr>
          <p:cNvPr id="61" name="二等辺三角形 60">
            <a:extLst>
              <a:ext uri="{FF2B5EF4-FFF2-40B4-BE49-F238E27FC236}">
                <a16:creationId xmlns:a16="http://schemas.microsoft.com/office/drawing/2014/main" id="{B3BE47F9-D51A-CDD0-E8E8-A83DFAF7D79A}"/>
              </a:ext>
            </a:extLst>
          </p:cNvPr>
          <p:cNvSpPr/>
          <p:nvPr/>
        </p:nvSpPr>
        <p:spPr>
          <a:xfrm rot="5400000" flipV="1">
            <a:off x="7014908" y="24661515"/>
            <a:ext cx="1221636" cy="685947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pic>
        <p:nvPicPr>
          <p:cNvPr id="65" name="図 64">
            <a:extLst>
              <a:ext uri="{FF2B5EF4-FFF2-40B4-BE49-F238E27FC236}">
                <a16:creationId xmlns:a16="http://schemas.microsoft.com/office/drawing/2014/main" id="{844A20BA-AD34-BBA5-17D1-9CD1AA487A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3380" y="16289870"/>
            <a:ext cx="713639" cy="552676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37C6FF51-3CB2-3EE9-E3FC-07D492F52E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48272" y="16395533"/>
            <a:ext cx="365106" cy="687847"/>
          </a:xfrm>
          <a:prstGeom prst="rect">
            <a:avLst/>
          </a:prstGeom>
        </p:spPr>
      </p:pic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35EB1AC3-1841-D0B7-C837-9C0647A68BFF}"/>
              </a:ext>
            </a:extLst>
          </p:cNvPr>
          <p:cNvSpPr/>
          <p:nvPr/>
        </p:nvSpPr>
        <p:spPr>
          <a:xfrm>
            <a:off x="7436014" y="13335095"/>
            <a:ext cx="630941" cy="308002"/>
          </a:xfrm>
          <a:prstGeom prst="roundRect">
            <a:avLst>
              <a:gd name="adj" fmla="val 15124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31DF4DB6-684C-B818-328F-001E3B9F62D9}"/>
              </a:ext>
            </a:extLst>
          </p:cNvPr>
          <p:cNvSpPr/>
          <p:nvPr/>
        </p:nvSpPr>
        <p:spPr>
          <a:xfrm>
            <a:off x="6124706" y="5858832"/>
            <a:ext cx="2771283" cy="708757"/>
          </a:xfrm>
          <a:prstGeom prst="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81" name="四角形: 角を丸くする 80">
            <a:extLst>
              <a:ext uri="{FF2B5EF4-FFF2-40B4-BE49-F238E27FC236}">
                <a16:creationId xmlns:a16="http://schemas.microsoft.com/office/drawing/2014/main" id="{404E1767-8227-3986-DD76-A0EF716F9608}"/>
              </a:ext>
            </a:extLst>
          </p:cNvPr>
          <p:cNvSpPr/>
          <p:nvPr/>
        </p:nvSpPr>
        <p:spPr>
          <a:xfrm>
            <a:off x="6402977" y="14002955"/>
            <a:ext cx="2800982" cy="2058896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79" name="四角形: 角を丸くする 78">
            <a:extLst>
              <a:ext uri="{FF2B5EF4-FFF2-40B4-BE49-F238E27FC236}">
                <a16:creationId xmlns:a16="http://schemas.microsoft.com/office/drawing/2014/main" id="{EA3D1AEA-9872-F394-183C-4351E0F8434A}"/>
              </a:ext>
            </a:extLst>
          </p:cNvPr>
          <p:cNvSpPr/>
          <p:nvPr/>
        </p:nvSpPr>
        <p:spPr>
          <a:xfrm>
            <a:off x="6437294" y="14011943"/>
            <a:ext cx="2746920" cy="91435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82" name="四角形: 角を丸くする 81">
            <a:extLst>
              <a:ext uri="{FF2B5EF4-FFF2-40B4-BE49-F238E27FC236}">
                <a16:creationId xmlns:a16="http://schemas.microsoft.com/office/drawing/2014/main" id="{51263733-5D25-A360-B0BC-0DD9279EF713}"/>
              </a:ext>
            </a:extLst>
          </p:cNvPr>
          <p:cNvSpPr/>
          <p:nvPr/>
        </p:nvSpPr>
        <p:spPr>
          <a:xfrm>
            <a:off x="12343601" y="14026461"/>
            <a:ext cx="2800982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36DA2499-0F09-CC29-1B19-26D0247BF13B}"/>
              </a:ext>
            </a:extLst>
          </p:cNvPr>
          <p:cNvSpPr/>
          <p:nvPr/>
        </p:nvSpPr>
        <p:spPr>
          <a:xfrm>
            <a:off x="12370630" y="14011941"/>
            <a:ext cx="2746920" cy="91435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85" name="四角形: 角を丸くする 84">
            <a:extLst>
              <a:ext uri="{FF2B5EF4-FFF2-40B4-BE49-F238E27FC236}">
                <a16:creationId xmlns:a16="http://schemas.microsoft.com/office/drawing/2014/main" id="{9AC5AD79-DB1D-8524-41C2-8D396B7B6529}"/>
              </a:ext>
            </a:extLst>
          </p:cNvPr>
          <p:cNvSpPr/>
          <p:nvPr/>
        </p:nvSpPr>
        <p:spPr>
          <a:xfrm>
            <a:off x="17887657" y="13991260"/>
            <a:ext cx="1023012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84" name="四角形: 角を丸くする 83">
            <a:extLst>
              <a:ext uri="{FF2B5EF4-FFF2-40B4-BE49-F238E27FC236}">
                <a16:creationId xmlns:a16="http://schemas.microsoft.com/office/drawing/2014/main" id="{748F62F0-FC75-2460-5DBD-28521E67B5C7}"/>
              </a:ext>
            </a:extLst>
          </p:cNvPr>
          <p:cNvSpPr/>
          <p:nvPr/>
        </p:nvSpPr>
        <p:spPr>
          <a:xfrm>
            <a:off x="17933280" y="14015939"/>
            <a:ext cx="979716" cy="91435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2" name="四角形: 角を丸くする 91">
            <a:extLst>
              <a:ext uri="{FF2B5EF4-FFF2-40B4-BE49-F238E27FC236}">
                <a16:creationId xmlns:a16="http://schemas.microsoft.com/office/drawing/2014/main" id="{BD2EB175-594B-A741-ED7F-AF060E62CC70}"/>
              </a:ext>
            </a:extLst>
          </p:cNvPr>
          <p:cNvSpPr/>
          <p:nvPr/>
        </p:nvSpPr>
        <p:spPr>
          <a:xfrm>
            <a:off x="12365594" y="15977899"/>
            <a:ext cx="2762557" cy="91435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3A6EEC5E-7BF0-F7BD-716D-B4FD8E065CDE}"/>
              </a:ext>
            </a:extLst>
          </p:cNvPr>
          <p:cNvSpPr/>
          <p:nvPr/>
        </p:nvSpPr>
        <p:spPr>
          <a:xfrm>
            <a:off x="12343603" y="13997563"/>
            <a:ext cx="2800982" cy="2058896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 dirty="0"/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43799C1C-5742-5F4E-16F6-7BA292A20409}"/>
              </a:ext>
            </a:extLst>
          </p:cNvPr>
          <p:cNvSpPr/>
          <p:nvPr/>
        </p:nvSpPr>
        <p:spPr>
          <a:xfrm>
            <a:off x="17907147" y="15969525"/>
            <a:ext cx="1020808" cy="91435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70" name="四角形: 角を丸くする 69">
            <a:extLst>
              <a:ext uri="{FF2B5EF4-FFF2-40B4-BE49-F238E27FC236}">
                <a16:creationId xmlns:a16="http://schemas.microsoft.com/office/drawing/2014/main" id="{84BA5A72-30E6-CA31-4ECD-BA0B31C7D984}"/>
              </a:ext>
            </a:extLst>
          </p:cNvPr>
          <p:cNvSpPr/>
          <p:nvPr/>
        </p:nvSpPr>
        <p:spPr>
          <a:xfrm>
            <a:off x="17904944" y="13997563"/>
            <a:ext cx="1023010" cy="2058896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6B188C60-CE8A-B5BC-9E3F-8165C6C31237}"/>
              </a:ext>
            </a:extLst>
          </p:cNvPr>
          <p:cNvSpPr/>
          <p:nvPr/>
        </p:nvSpPr>
        <p:spPr>
          <a:xfrm>
            <a:off x="10829787" y="4234099"/>
            <a:ext cx="91435" cy="2022331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FDA317C3-5A29-9C6C-C829-F1A136992BAB}"/>
              </a:ext>
            </a:extLst>
          </p:cNvPr>
          <p:cNvSpPr/>
          <p:nvPr/>
        </p:nvSpPr>
        <p:spPr>
          <a:xfrm>
            <a:off x="7277859" y="14042432"/>
            <a:ext cx="50398" cy="19354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1CE40B28-3151-90F4-81EC-DADA0CC4AFCD}"/>
              </a:ext>
            </a:extLst>
          </p:cNvPr>
          <p:cNvSpPr/>
          <p:nvPr/>
        </p:nvSpPr>
        <p:spPr>
          <a:xfrm>
            <a:off x="8284658" y="14046718"/>
            <a:ext cx="50398" cy="19354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1" name="四角形: 角を丸くする 90">
            <a:extLst>
              <a:ext uri="{FF2B5EF4-FFF2-40B4-BE49-F238E27FC236}">
                <a16:creationId xmlns:a16="http://schemas.microsoft.com/office/drawing/2014/main" id="{DBA1DCF8-F35A-3660-E52E-E29C8F532512}"/>
              </a:ext>
            </a:extLst>
          </p:cNvPr>
          <p:cNvSpPr/>
          <p:nvPr/>
        </p:nvSpPr>
        <p:spPr>
          <a:xfrm>
            <a:off x="6437295" y="15969527"/>
            <a:ext cx="2762557" cy="91435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68" name="四角形: 角を丸くする 67">
            <a:extLst>
              <a:ext uri="{FF2B5EF4-FFF2-40B4-BE49-F238E27FC236}">
                <a16:creationId xmlns:a16="http://schemas.microsoft.com/office/drawing/2014/main" id="{A65FEC23-3F75-19DB-2EC4-D5F5D73999C0}"/>
              </a:ext>
            </a:extLst>
          </p:cNvPr>
          <p:cNvSpPr/>
          <p:nvPr/>
        </p:nvSpPr>
        <p:spPr>
          <a:xfrm>
            <a:off x="6410265" y="13997565"/>
            <a:ext cx="2800982" cy="2058896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026D64D-8AA5-2F86-7AAB-5DE3178F7B6D}"/>
              </a:ext>
            </a:extLst>
          </p:cNvPr>
          <p:cNvSpPr/>
          <p:nvPr/>
        </p:nvSpPr>
        <p:spPr>
          <a:xfrm>
            <a:off x="13176679" y="14034447"/>
            <a:ext cx="50398" cy="19354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71886698-9674-5D25-FAE2-D7214E8F686A}"/>
              </a:ext>
            </a:extLst>
          </p:cNvPr>
          <p:cNvSpPr/>
          <p:nvPr/>
        </p:nvSpPr>
        <p:spPr>
          <a:xfrm>
            <a:off x="14214225" y="14034447"/>
            <a:ext cx="50398" cy="19354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99" name="四角形: 角を丸くする 98">
            <a:extLst>
              <a:ext uri="{FF2B5EF4-FFF2-40B4-BE49-F238E27FC236}">
                <a16:creationId xmlns:a16="http://schemas.microsoft.com/office/drawing/2014/main" id="{6F2BD9E2-3594-4065-0BFC-960F0F396DF1}"/>
              </a:ext>
            </a:extLst>
          </p:cNvPr>
          <p:cNvSpPr/>
          <p:nvPr/>
        </p:nvSpPr>
        <p:spPr>
          <a:xfrm>
            <a:off x="3310333" y="13489096"/>
            <a:ext cx="254630" cy="545350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12700">
              <a:srgbClr val="26C9E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2906940A-B3B8-10E7-1191-7CC8B5E9CC16}"/>
              </a:ext>
            </a:extLst>
          </p:cNvPr>
          <p:cNvSpPr/>
          <p:nvPr/>
        </p:nvSpPr>
        <p:spPr>
          <a:xfrm>
            <a:off x="3585680" y="13489096"/>
            <a:ext cx="254630" cy="545350"/>
          </a:xfrm>
          <a:prstGeom prst="roundRect">
            <a:avLst>
              <a:gd name="adj" fmla="val 13674"/>
            </a:avLst>
          </a:prstGeom>
          <a:gradFill>
            <a:gsLst>
              <a:gs pos="43178">
                <a:srgbClr val="154B83"/>
              </a:gs>
              <a:gs pos="83000">
                <a:srgbClr val="155086"/>
              </a:gs>
              <a:gs pos="100000">
                <a:srgbClr val="255288"/>
              </a:gs>
              <a:gs pos="11520">
                <a:srgbClr val="134F86"/>
              </a:gs>
              <a:gs pos="0">
                <a:srgbClr val="124681"/>
              </a:gs>
            </a:gsLst>
            <a:lin ang="0" scaled="0"/>
          </a:gradFill>
          <a:ln>
            <a:noFill/>
          </a:ln>
          <a:effectLst>
            <a:glow rad="12700">
              <a:srgbClr val="134D8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62" name="四角形: 角を丸くする 98">
            <a:extLst>
              <a:ext uri="{FF2B5EF4-FFF2-40B4-BE49-F238E27FC236}">
                <a16:creationId xmlns:a16="http://schemas.microsoft.com/office/drawing/2014/main" id="{D43194A3-983E-2A41-EBD4-9D8AFCF98F3D}"/>
              </a:ext>
            </a:extLst>
          </p:cNvPr>
          <p:cNvSpPr/>
          <p:nvPr/>
        </p:nvSpPr>
        <p:spPr>
          <a:xfrm>
            <a:off x="12578434" y="13288112"/>
            <a:ext cx="254630" cy="545350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ACB44445-A66D-5328-3561-3B7B108DB0BC}"/>
              </a:ext>
            </a:extLst>
          </p:cNvPr>
          <p:cNvSpPr/>
          <p:nvPr/>
        </p:nvSpPr>
        <p:spPr>
          <a:xfrm>
            <a:off x="13637486" y="13301717"/>
            <a:ext cx="121940" cy="259677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C2BBB716-E26A-BF5A-BADC-A69DB4F69A2E}"/>
              </a:ext>
            </a:extLst>
          </p:cNvPr>
          <p:cNvSpPr/>
          <p:nvPr/>
        </p:nvSpPr>
        <p:spPr>
          <a:xfrm>
            <a:off x="13650919" y="13597603"/>
            <a:ext cx="91435" cy="124262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pic>
        <p:nvPicPr>
          <p:cNvPr id="1026" name="Picture 2" descr="東京メトロ03系03-105の側面写真｜RailFile.jp｜鉄道車両サイドビューの図鑑">
            <a:extLst>
              <a:ext uri="{FF2B5EF4-FFF2-40B4-BE49-F238E27FC236}">
                <a16:creationId xmlns:a16="http://schemas.microsoft.com/office/drawing/2014/main" id="{458763EE-9E08-AEC3-6B8E-AACBE297D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4000"/>
                    </a14:imgEffect>
                    <a14:imgEffect>
                      <a14:colorTemperature colorTemp="7685"/>
                    </a14:imgEffect>
                    <a14:imgEffect>
                      <a14:saturation sat="88000"/>
                    </a14:imgEffect>
                    <a14:imgEffect>
                      <a14:brightnessContrast bright="-9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89" t="44969" r="23665" b="26015"/>
          <a:stretch/>
        </p:blipFill>
        <p:spPr bwMode="auto">
          <a:xfrm>
            <a:off x="2658381" y="14029030"/>
            <a:ext cx="499600" cy="356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73FD25D2-F246-04A0-644E-8B286E9BB545}"/>
              </a:ext>
            </a:extLst>
          </p:cNvPr>
          <p:cNvSpPr/>
          <p:nvPr/>
        </p:nvSpPr>
        <p:spPr>
          <a:xfrm>
            <a:off x="913102" y="16386612"/>
            <a:ext cx="365106" cy="7361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pic>
        <p:nvPicPr>
          <p:cNvPr id="86" name="図 85">
            <a:extLst>
              <a:ext uri="{FF2B5EF4-FFF2-40B4-BE49-F238E27FC236}">
                <a16:creationId xmlns:a16="http://schemas.microsoft.com/office/drawing/2014/main" id="{B98DC918-21D6-96A9-C75A-BE47F2187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843764" y="16453279"/>
            <a:ext cx="814145" cy="647941"/>
          </a:xfrm>
          <a:prstGeom prst="rect">
            <a:avLst/>
          </a:prstGeom>
        </p:spPr>
      </p:pic>
      <p:pic>
        <p:nvPicPr>
          <p:cNvPr id="101" name="図 100">
            <a:extLst>
              <a:ext uri="{FF2B5EF4-FFF2-40B4-BE49-F238E27FC236}">
                <a16:creationId xmlns:a16="http://schemas.microsoft.com/office/drawing/2014/main" id="{42276134-9CB3-5AF4-3D88-AE5384838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555502" y="15327394"/>
            <a:ext cx="493848" cy="687847"/>
          </a:xfrm>
          <a:prstGeom prst="rect">
            <a:avLst/>
          </a:prstGeom>
        </p:spPr>
      </p:pic>
      <p:sp>
        <p:nvSpPr>
          <p:cNvPr id="87" name="四角形: 角を丸くする 86">
            <a:extLst>
              <a:ext uri="{FF2B5EF4-FFF2-40B4-BE49-F238E27FC236}">
                <a16:creationId xmlns:a16="http://schemas.microsoft.com/office/drawing/2014/main" id="{AD8FDB59-EC91-3982-A9E7-C8F46C8713EB}"/>
              </a:ext>
            </a:extLst>
          </p:cNvPr>
          <p:cNvSpPr/>
          <p:nvPr/>
        </p:nvSpPr>
        <p:spPr>
          <a:xfrm>
            <a:off x="1843764" y="13043937"/>
            <a:ext cx="539002" cy="1030756"/>
          </a:xfrm>
          <a:prstGeom prst="roundRect">
            <a:avLst>
              <a:gd name="adj" fmla="val 20879"/>
            </a:avLst>
          </a:prstGeom>
          <a:gradFill>
            <a:gsLst>
              <a:gs pos="32000">
                <a:srgbClr val="0B111B"/>
              </a:gs>
              <a:gs pos="59000">
                <a:srgbClr val="23262B"/>
              </a:gs>
            </a:gsLst>
            <a:lin ang="3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F36B5F5D-820C-9494-4D08-61957827DCB1}"/>
              </a:ext>
            </a:extLst>
          </p:cNvPr>
          <p:cNvSpPr/>
          <p:nvPr/>
        </p:nvSpPr>
        <p:spPr>
          <a:xfrm>
            <a:off x="1848524" y="13634486"/>
            <a:ext cx="534241" cy="2495501"/>
          </a:xfrm>
          <a:prstGeom prst="roundRect">
            <a:avLst>
              <a:gd name="adj" fmla="val 34545"/>
            </a:avLst>
          </a:prstGeom>
          <a:solidFill>
            <a:srgbClr val="191A1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8" name="四角形: 角を丸くする 107">
            <a:extLst>
              <a:ext uri="{FF2B5EF4-FFF2-40B4-BE49-F238E27FC236}">
                <a16:creationId xmlns:a16="http://schemas.microsoft.com/office/drawing/2014/main" id="{527219F5-8197-5EC5-B89D-25526751D6CB}"/>
              </a:ext>
            </a:extLst>
          </p:cNvPr>
          <p:cNvSpPr/>
          <p:nvPr/>
        </p:nvSpPr>
        <p:spPr>
          <a:xfrm>
            <a:off x="2787015" y="14333219"/>
            <a:ext cx="291465" cy="1377315"/>
          </a:xfrm>
          <a:prstGeom prst="roundRect">
            <a:avLst>
              <a:gd name="adj" fmla="val 11524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381D98AF-5E09-806C-57FC-C4111BA32599}"/>
              </a:ext>
            </a:extLst>
          </p:cNvPr>
          <p:cNvSpPr/>
          <p:nvPr/>
        </p:nvSpPr>
        <p:spPr>
          <a:xfrm>
            <a:off x="1846620" y="15963917"/>
            <a:ext cx="296927" cy="165862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四角形: 角を丸くする 104">
            <a:extLst>
              <a:ext uri="{FF2B5EF4-FFF2-40B4-BE49-F238E27FC236}">
                <a16:creationId xmlns:a16="http://schemas.microsoft.com/office/drawing/2014/main" id="{F21926F8-06BD-977F-B710-C03EAC771F56}"/>
              </a:ext>
            </a:extLst>
          </p:cNvPr>
          <p:cNvSpPr/>
          <p:nvPr/>
        </p:nvSpPr>
        <p:spPr>
          <a:xfrm>
            <a:off x="1785960" y="15811448"/>
            <a:ext cx="564690" cy="252207"/>
          </a:xfrm>
          <a:prstGeom prst="roundRect">
            <a:avLst>
              <a:gd name="adj" fmla="val 34545"/>
            </a:avLst>
          </a:prstGeom>
          <a:solidFill>
            <a:srgbClr val="5A636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5607BCFB-0EFA-EA29-69E5-CD9B2E46C30D}"/>
              </a:ext>
            </a:extLst>
          </p:cNvPr>
          <p:cNvSpPr/>
          <p:nvPr/>
        </p:nvSpPr>
        <p:spPr>
          <a:xfrm>
            <a:off x="1852334" y="13638227"/>
            <a:ext cx="295023" cy="349724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四角形: 角を丸くする 105">
            <a:extLst>
              <a:ext uri="{FF2B5EF4-FFF2-40B4-BE49-F238E27FC236}">
                <a16:creationId xmlns:a16="http://schemas.microsoft.com/office/drawing/2014/main" id="{F6EE8519-D2AE-EAE0-1A61-6C220ED9E559}"/>
              </a:ext>
            </a:extLst>
          </p:cNvPr>
          <p:cNvSpPr/>
          <p:nvPr/>
        </p:nvSpPr>
        <p:spPr>
          <a:xfrm>
            <a:off x="1769023" y="13822761"/>
            <a:ext cx="579425" cy="2192480"/>
          </a:xfrm>
          <a:prstGeom prst="roundRect">
            <a:avLst>
              <a:gd name="adj" fmla="val 13624"/>
            </a:avLst>
          </a:prstGeom>
          <a:gradFill>
            <a:gsLst>
              <a:gs pos="42000">
                <a:srgbClr val="4A6E72"/>
              </a:gs>
              <a:gs pos="79856">
                <a:srgbClr val="203F39"/>
              </a:gs>
              <a:gs pos="50000">
                <a:srgbClr val="23262B"/>
              </a:gs>
              <a:gs pos="53000">
                <a:srgbClr val="23262B"/>
              </a:gs>
            </a:gsLst>
            <a:lin ang="3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77DCE3F4-599F-AE77-1E15-F1A2D34EE3A3}"/>
              </a:ext>
            </a:extLst>
          </p:cNvPr>
          <p:cNvSpPr/>
          <p:nvPr/>
        </p:nvSpPr>
        <p:spPr>
          <a:xfrm>
            <a:off x="20270740" y="22351377"/>
            <a:ext cx="17498362" cy="5125431"/>
          </a:xfrm>
          <a:prstGeom prst="rect">
            <a:avLst/>
          </a:prstGeom>
          <a:gradFill>
            <a:gsLst>
              <a:gs pos="50000">
                <a:srgbClr val="AFB3B5"/>
              </a:gs>
              <a:gs pos="4000">
                <a:srgbClr val="E4E4E1"/>
              </a:gs>
              <a:gs pos="6000">
                <a:srgbClr val="D1D3D0"/>
              </a:gs>
              <a:gs pos="0">
                <a:srgbClr val="93969A"/>
              </a:gs>
              <a:gs pos="95000">
                <a:srgbClr val="868480"/>
              </a:gs>
              <a:gs pos="92000">
                <a:srgbClr val="B0AC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4133" dirty="0"/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900FBCD6-6E12-A096-0784-B1B1156A7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23979516" y="25717936"/>
            <a:ext cx="13789584" cy="565305"/>
          </a:xfrm>
          <a:prstGeom prst="rect">
            <a:avLst/>
          </a:prstGeom>
        </p:spPr>
      </p:pic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18978C7E-2763-07E3-5494-CA73CC5FABFA}"/>
              </a:ext>
            </a:extLst>
          </p:cNvPr>
          <p:cNvSpPr/>
          <p:nvPr/>
        </p:nvSpPr>
        <p:spPr>
          <a:xfrm>
            <a:off x="34575503" y="23517429"/>
            <a:ext cx="1086258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11" name="四角形: 角を丸くする 110">
            <a:extLst>
              <a:ext uri="{FF2B5EF4-FFF2-40B4-BE49-F238E27FC236}">
                <a16:creationId xmlns:a16="http://schemas.microsoft.com/office/drawing/2014/main" id="{68E2AA16-E7F5-365C-C874-9711CF3C9AC4}"/>
              </a:ext>
            </a:extLst>
          </p:cNvPr>
          <p:cNvSpPr/>
          <p:nvPr/>
        </p:nvSpPr>
        <p:spPr>
          <a:xfrm>
            <a:off x="28713632" y="23537756"/>
            <a:ext cx="1086258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12" name="四角形: 角を丸くする 111">
            <a:extLst>
              <a:ext uri="{FF2B5EF4-FFF2-40B4-BE49-F238E27FC236}">
                <a16:creationId xmlns:a16="http://schemas.microsoft.com/office/drawing/2014/main" id="{8FCDA722-FC25-D8AE-2626-4C478438FB23}"/>
              </a:ext>
            </a:extLst>
          </p:cNvPr>
          <p:cNvSpPr/>
          <p:nvPr/>
        </p:nvSpPr>
        <p:spPr>
          <a:xfrm>
            <a:off x="22752425" y="23537754"/>
            <a:ext cx="1086258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pic>
        <p:nvPicPr>
          <p:cNvPr id="113" name="図 112">
            <a:extLst>
              <a:ext uri="{FF2B5EF4-FFF2-40B4-BE49-F238E27FC236}">
                <a16:creationId xmlns:a16="http://schemas.microsoft.com/office/drawing/2014/main" id="{636F94DA-660F-4226-AB76-08C0214D6E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53994" y="23385112"/>
            <a:ext cx="1325526" cy="3803579"/>
          </a:xfrm>
          <a:prstGeom prst="rect">
            <a:avLst/>
          </a:prstGeom>
        </p:spPr>
      </p:pic>
      <p:pic>
        <p:nvPicPr>
          <p:cNvPr id="114" name="図 113">
            <a:extLst>
              <a:ext uri="{FF2B5EF4-FFF2-40B4-BE49-F238E27FC236}">
                <a16:creationId xmlns:a16="http://schemas.microsoft.com/office/drawing/2014/main" id="{F3882CA1-913C-7377-92A3-BFBAA30F0E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94620" y="23385112"/>
            <a:ext cx="1325526" cy="3803579"/>
          </a:xfrm>
          <a:prstGeom prst="rect">
            <a:avLst/>
          </a:prstGeom>
        </p:spPr>
      </p:pic>
      <p:pic>
        <p:nvPicPr>
          <p:cNvPr id="115" name="図 114">
            <a:extLst>
              <a:ext uri="{FF2B5EF4-FFF2-40B4-BE49-F238E27FC236}">
                <a16:creationId xmlns:a16="http://schemas.microsoft.com/office/drawing/2014/main" id="{804A52BB-3E79-3927-0898-E416F0729E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67835" y="23385112"/>
            <a:ext cx="1325526" cy="3803579"/>
          </a:xfrm>
          <a:prstGeom prst="rect">
            <a:avLst/>
          </a:prstGeom>
        </p:spPr>
      </p:pic>
      <p:pic>
        <p:nvPicPr>
          <p:cNvPr id="116" name="図 115">
            <a:extLst>
              <a:ext uri="{FF2B5EF4-FFF2-40B4-BE49-F238E27FC236}">
                <a16:creationId xmlns:a16="http://schemas.microsoft.com/office/drawing/2014/main" id="{2E37E30E-D938-2560-DC57-A186A00211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3276" r="98132"/>
          <a:stretch/>
        </p:blipFill>
        <p:spPr>
          <a:xfrm>
            <a:off x="20270737" y="27128814"/>
            <a:ext cx="326843" cy="344615"/>
          </a:xfrm>
          <a:prstGeom prst="rect">
            <a:avLst/>
          </a:prstGeom>
        </p:spPr>
      </p:pic>
      <p:pic>
        <p:nvPicPr>
          <p:cNvPr id="117" name="図 116">
            <a:extLst>
              <a:ext uri="{FF2B5EF4-FFF2-40B4-BE49-F238E27FC236}">
                <a16:creationId xmlns:a16="http://schemas.microsoft.com/office/drawing/2014/main" id="{21505875-C548-7593-15B9-E06CAD8E84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940353" y="25724250"/>
            <a:ext cx="713639" cy="552676"/>
          </a:xfrm>
          <a:prstGeom prst="rect">
            <a:avLst/>
          </a:prstGeom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F680895B-B432-0CDC-F66E-0E50D1A9A6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75245" y="25829913"/>
            <a:ext cx="365106" cy="687847"/>
          </a:xfrm>
          <a:prstGeom prst="rect">
            <a:avLst/>
          </a:prstGeom>
        </p:spPr>
      </p:pic>
      <p:sp>
        <p:nvSpPr>
          <p:cNvPr id="119" name="四角形: 角を丸くする 118">
            <a:extLst>
              <a:ext uri="{FF2B5EF4-FFF2-40B4-BE49-F238E27FC236}">
                <a16:creationId xmlns:a16="http://schemas.microsoft.com/office/drawing/2014/main" id="{9BC6AA58-6462-FE0F-29BC-DA17212A3428}"/>
              </a:ext>
            </a:extLst>
          </p:cNvPr>
          <p:cNvSpPr/>
          <p:nvPr/>
        </p:nvSpPr>
        <p:spPr>
          <a:xfrm>
            <a:off x="25862987" y="22769475"/>
            <a:ext cx="630941" cy="308002"/>
          </a:xfrm>
          <a:prstGeom prst="roundRect">
            <a:avLst>
              <a:gd name="adj" fmla="val 15124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20" name="四角形: 角を丸くする 119">
            <a:extLst>
              <a:ext uri="{FF2B5EF4-FFF2-40B4-BE49-F238E27FC236}">
                <a16:creationId xmlns:a16="http://schemas.microsoft.com/office/drawing/2014/main" id="{873C2006-B0EC-5EAF-D9B1-B950085E505F}"/>
              </a:ext>
            </a:extLst>
          </p:cNvPr>
          <p:cNvSpPr/>
          <p:nvPr/>
        </p:nvSpPr>
        <p:spPr>
          <a:xfrm>
            <a:off x="24829950" y="23437335"/>
            <a:ext cx="2800982" cy="2058896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21" name="四角形: 角を丸くする 120">
            <a:extLst>
              <a:ext uri="{FF2B5EF4-FFF2-40B4-BE49-F238E27FC236}">
                <a16:creationId xmlns:a16="http://schemas.microsoft.com/office/drawing/2014/main" id="{750BBF07-257C-F998-1741-D79864FC03A4}"/>
              </a:ext>
            </a:extLst>
          </p:cNvPr>
          <p:cNvSpPr/>
          <p:nvPr/>
        </p:nvSpPr>
        <p:spPr>
          <a:xfrm>
            <a:off x="24864267" y="23446323"/>
            <a:ext cx="2746920" cy="91435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22" name="四角形: 角を丸くする 121">
            <a:extLst>
              <a:ext uri="{FF2B5EF4-FFF2-40B4-BE49-F238E27FC236}">
                <a16:creationId xmlns:a16="http://schemas.microsoft.com/office/drawing/2014/main" id="{2D7F3799-9230-3477-5551-2819FDA66444}"/>
              </a:ext>
            </a:extLst>
          </p:cNvPr>
          <p:cNvSpPr/>
          <p:nvPr/>
        </p:nvSpPr>
        <p:spPr>
          <a:xfrm>
            <a:off x="30770574" y="23460841"/>
            <a:ext cx="2800982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23" name="四角形: 角を丸くする 122">
            <a:extLst>
              <a:ext uri="{FF2B5EF4-FFF2-40B4-BE49-F238E27FC236}">
                <a16:creationId xmlns:a16="http://schemas.microsoft.com/office/drawing/2014/main" id="{B7B90A90-892E-0299-81E2-69B49861C8BB}"/>
              </a:ext>
            </a:extLst>
          </p:cNvPr>
          <p:cNvSpPr/>
          <p:nvPr/>
        </p:nvSpPr>
        <p:spPr>
          <a:xfrm>
            <a:off x="30797603" y="23446321"/>
            <a:ext cx="2746920" cy="91435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24" name="四角形: 角を丸くする 123">
            <a:extLst>
              <a:ext uri="{FF2B5EF4-FFF2-40B4-BE49-F238E27FC236}">
                <a16:creationId xmlns:a16="http://schemas.microsoft.com/office/drawing/2014/main" id="{255D3D78-77DC-E147-7C15-490E83312007}"/>
              </a:ext>
            </a:extLst>
          </p:cNvPr>
          <p:cNvSpPr/>
          <p:nvPr/>
        </p:nvSpPr>
        <p:spPr>
          <a:xfrm>
            <a:off x="36314630" y="23425640"/>
            <a:ext cx="1023012" cy="2035895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25" name="四角形: 角を丸くする 124">
            <a:extLst>
              <a:ext uri="{FF2B5EF4-FFF2-40B4-BE49-F238E27FC236}">
                <a16:creationId xmlns:a16="http://schemas.microsoft.com/office/drawing/2014/main" id="{7FE0919F-E64D-B349-B703-48DDD1E75D24}"/>
              </a:ext>
            </a:extLst>
          </p:cNvPr>
          <p:cNvSpPr/>
          <p:nvPr/>
        </p:nvSpPr>
        <p:spPr>
          <a:xfrm>
            <a:off x="36360253" y="23450319"/>
            <a:ext cx="979716" cy="91435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26" name="四角形: 角を丸くする 125">
            <a:extLst>
              <a:ext uri="{FF2B5EF4-FFF2-40B4-BE49-F238E27FC236}">
                <a16:creationId xmlns:a16="http://schemas.microsoft.com/office/drawing/2014/main" id="{5AE72760-D7C1-6C8D-B5E9-E8654208A05E}"/>
              </a:ext>
            </a:extLst>
          </p:cNvPr>
          <p:cNvSpPr/>
          <p:nvPr/>
        </p:nvSpPr>
        <p:spPr>
          <a:xfrm>
            <a:off x="30792567" y="25412279"/>
            <a:ext cx="2762557" cy="91435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27" name="四角形: 角を丸くする 126">
            <a:extLst>
              <a:ext uri="{FF2B5EF4-FFF2-40B4-BE49-F238E27FC236}">
                <a16:creationId xmlns:a16="http://schemas.microsoft.com/office/drawing/2014/main" id="{7D145004-F9F5-895E-ABE5-C18CF55F9E23}"/>
              </a:ext>
            </a:extLst>
          </p:cNvPr>
          <p:cNvSpPr/>
          <p:nvPr/>
        </p:nvSpPr>
        <p:spPr>
          <a:xfrm>
            <a:off x="30770576" y="23431943"/>
            <a:ext cx="2800982" cy="2058896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 dirty="0"/>
          </a:p>
        </p:txBody>
      </p:sp>
      <p:sp>
        <p:nvSpPr>
          <p:cNvPr id="1024" name="四角形: 角を丸くする 1023">
            <a:extLst>
              <a:ext uri="{FF2B5EF4-FFF2-40B4-BE49-F238E27FC236}">
                <a16:creationId xmlns:a16="http://schemas.microsoft.com/office/drawing/2014/main" id="{74EE5119-8A68-7FD7-9A60-375100F44AC9}"/>
              </a:ext>
            </a:extLst>
          </p:cNvPr>
          <p:cNvSpPr/>
          <p:nvPr/>
        </p:nvSpPr>
        <p:spPr>
          <a:xfrm>
            <a:off x="36334120" y="25403905"/>
            <a:ext cx="1020808" cy="91435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25" name="四角形: 角を丸くする 1024">
            <a:extLst>
              <a:ext uri="{FF2B5EF4-FFF2-40B4-BE49-F238E27FC236}">
                <a16:creationId xmlns:a16="http://schemas.microsoft.com/office/drawing/2014/main" id="{DC3EB83D-97FF-73BD-BCEB-067CFBAD2F73}"/>
              </a:ext>
            </a:extLst>
          </p:cNvPr>
          <p:cNvSpPr/>
          <p:nvPr/>
        </p:nvSpPr>
        <p:spPr>
          <a:xfrm>
            <a:off x="36331917" y="23431943"/>
            <a:ext cx="1023010" cy="2058896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27" name="正方形/長方形 1026">
            <a:extLst>
              <a:ext uri="{FF2B5EF4-FFF2-40B4-BE49-F238E27FC236}">
                <a16:creationId xmlns:a16="http://schemas.microsoft.com/office/drawing/2014/main" id="{D816E3BF-5255-60DA-A92C-33909004E4A8}"/>
              </a:ext>
            </a:extLst>
          </p:cNvPr>
          <p:cNvSpPr/>
          <p:nvPr/>
        </p:nvSpPr>
        <p:spPr>
          <a:xfrm>
            <a:off x="25704832" y="23476812"/>
            <a:ext cx="50398" cy="19354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28" name="正方形/長方形 1027">
            <a:extLst>
              <a:ext uri="{FF2B5EF4-FFF2-40B4-BE49-F238E27FC236}">
                <a16:creationId xmlns:a16="http://schemas.microsoft.com/office/drawing/2014/main" id="{89650151-F5C3-F9D3-740D-DE61990E5B96}"/>
              </a:ext>
            </a:extLst>
          </p:cNvPr>
          <p:cNvSpPr/>
          <p:nvPr/>
        </p:nvSpPr>
        <p:spPr>
          <a:xfrm>
            <a:off x="26711631" y="23481098"/>
            <a:ext cx="50398" cy="19354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29" name="四角形: 角を丸くする 1028">
            <a:extLst>
              <a:ext uri="{FF2B5EF4-FFF2-40B4-BE49-F238E27FC236}">
                <a16:creationId xmlns:a16="http://schemas.microsoft.com/office/drawing/2014/main" id="{724FD83B-7A93-C8B9-3732-DB0539244D17}"/>
              </a:ext>
            </a:extLst>
          </p:cNvPr>
          <p:cNvSpPr/>
          <p:nvPr/>
        </p:nvSpPr>
        <p:spPr>
          <a:xfrm>
            <a:off x="24864268" y="25403907"/>
            <a:ext cx="2762557" cy="91435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30" name="四角形: 角を丸くする 1029">
            <a:extLst>
              <a:ext uri="{FF2B5EF4-FFF2-40B4-BE49-F238E27FC236}">
                <a16:creationId xmlns:a16="http://schemas.microsoft.com/office/drawing/2014/main" id="{4708B3BE-5DA7-8E5E-BF23-CFCA2D7DB670}"/>
              </a:ext>
            </a:extLst>
          </p:cNvPr>
          <p:cNvSpPr/>
          <p:nvPr/>
        </p:nvSpPr>
        <p:spPr>
          <a:xfrm>
            <a:off x="24837238" y="23431945"/>
            <a:ext cx="2800982" cy="2058896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3FCD0699-DE82-8DD7-FD58-11A4ACE1A09A}"/>
              </a:ext>
            </a:extLst>
          </p:cNvPr>
          <p:cNvSpPr/>
          <p:nvPr/>
        </p:nvSpPr>
        <p:spPr>
          <a:xfrm>
            <a:off x="31603652" y="23468827"/>
            <a:ext cx="50398" cy="19354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32" name="正方形/長方形 1031">
            <a:extLst>
              <a:ext uri="{FF2B5EF4-FFF2-40B4-BE49-F238E27FC236}">
                <a16:creationId xmlns:a16="http://schemas.microsoft.com/office/drawing/2014/main" id="{A038D54C-C59B-E6CD-FC7F-50BBBAD6C9AB}"/>
              </a:ext>
            </a:extLst>
          </p:cNvPr>
          <p:cNvSpPr/>
          <p:nvPr/>
        </p:nvSpPr>
        <p:spPr>
          <a:xfrm>
            <a:off x="32641198" y="23468827"/>
            <a:ext cx="50398" cy="19354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33" name="四角形: 角を丸くする 1032">
            <a:extLst>
              <a:ext uri="{FF2B5EF4-FFF2-40B4-BE49-F238E27FC236}">
                <a16:creationId xmlns:a16="http://schemas.microsoft.com/office/drawing/2014/main" id="{58C77F32-5776-7BE6-6764-88CBC86248B4}"/>
              </a:ext>
            </a:extLst>
          </p:cNvPr>
          <p:cNvSpPr/>
          <p:nvPr/>
        </p:nvSpPr>
        <p:spPr>
          <a:xfrm>
            <a:off x="21737306" y="22923476"/>
            <a:ext cx="254630" cy="545350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12700">
              <a:srgbClr val="26C9E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34" name="四角形: 角を丸くする 1033">
            <a:extLst>
              <a:ext uri="{FF2B5EF4-FFF2-40B4-BE49-F238E27FC236}">
                <a16:creationId xmlns:a16="http://schemas.microsoft.com/office/drawing/2014/main" id="{66860C09-E67D-5F31-3F1A-D5CFAAFAEF93}"/>
              </a:ext>
            </a:extLst>
          </p:cNvPr>
          <p:cNvSpPr/>
          <p:nvPr/>
        </p:nvSpPr>
        <p:spPr>
          <a:xfrm>
            <a:off x="22012653" y="22923476"/>
            <a:ext cx="254630" cy="545350"/>
          </a:xfrm>
          <a:prstGeom prst="roundRect">
            <a:avLst>
              <a:gd name="adj" fmla="val 13674"/>
            </a:avLst>
          </a:prstGeom>
          <a:gradFill>
            <a:gsLst>
              <a:gs pos="43178">
                <a:srgbClr val="154B83"/>
              </a:gs>
              <a:gs pos="83000">
                <a:srgbClr val="155086"/>
              </a:gs>
              <a:gs pos="100000">
                <a:srgbClr val="255288"/>
              </a:gs>
              <a:gs pos="11520">
                <a:srgbClr val="134F86"/>
              </a:gs>
              <a:gs pos="0">
                <a:srgbClr val="124681"/>
              </a:gs>
            </a:gsLst>
            <a:lin ang="0" scaled="0"/>
          </a:gradFill>
          <a:ln>
            <a:noFill/>
          </a:ln>
          <a:effectLst>
            <a:glow rad="12700">
              <a:srgbClr val="134D8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35" name="四角形: 角を丸くする 98">
            <a:extLst>
              <a:ext uri="{FF2B5EF4-FFF2-40B4-BE49-F238E27FC236}">
                <a16:creationId xmlns:a16="http://schemas.microsoft.com/office/drawing/2014/main" id="{C7DB8575-CBC5-12EA-79C5-5E2FE786BF91}"/>
              </a:ext>
            </a:extLst>
          </p:cNvPr>
          <p:cNvSpPr/>
          <p:nvPr/>
        </p:nvSpPr>
        <p:spPr>
          <a:xfrm>
            <a:off x="31005407" y="22722492"/>
            <a:ext cx="254630" cy="545350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36" name="角丸四角形 62">
            <a:extLst>
              <a:ext uri="{FF2B5EF4-FFF2-40B4-BE49-F238E27FC236}">
                <a16:creationId xmlns:a16="http://schemas.microsoft.com/office/drawing/2014/main" id="{BBB43474-4A9E-BAD1-CF38-0D801889C0CD}"/>
              </a:ext>
            </a:extLst>
          </p:cNvPr>
          <p:cNvSpPr/>
          <p:nvPr/>
        </p:nvSpPr>
        <p:spPr>
          <a:xfrm>
            <a:off x="32064459" y="22736097"/>
            <a:ext cx="121940" cy="259677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37" name="円/楕円 63">
            <a:extLst>
              <a:ext uri="{FF2B5EF4-FFF2-40B4-BE49-F238E27FC236}">
                <a16:creationId xmlns:a16="http://schemas.microsoft.com/office/drawing/2014/main" id="{EAA37E54-C20F-2D59-8B79-ECAC628192C3}"/>
              </a:ext>
            </a:extLst>
          </p:cNvPr>
          <p:cNvSpPr/>
          <p:nvPr/>
        </p:nvSpPr>
        <p:spPr>
          <a:xfrm>
            <a:off x="32077892" y="23031983"/>
            <a:ext cx="91435" cy="124262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pic>
        <p:nvPicPr>
          <p:cNvPr id="1038" name="Picture 2" descr="東京メトロ03系03-105の側面写真｜RailFile.jp｜鉄道車両サイドビューの図鑑">
            <a:extLst>
              <a:ext uri="{FF2B5EF4-FFF2-40B4-BE49-F238E27FC236}">
                <a16:creationId xmlns:a16="http://schemas.microsoft.com/office/drawing/2014/main" id="{E04682A6-2103-3794-0A85-F8BC034DD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4000"/>
                    </a14:imgEffect>
                    <a14:imgEffect>
                      <a14:colorTemperature colorTemp="7685"/>
                    </a14:imgEffect>
                    <a14:imgEffect>
                      <a14:saturation sat="88000"/>
                    </a14:imgEffect>
                    <a14:imgEffect>
                      <a14:brightnessContrast bright="-9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89" t="44969" r="23665" b="26015"/>
          <a:stretch/>
        </p:blipFill>
        <p:spPr bwMode="auto">
          <a:xfrm>
            <a:off x="21085354" y="23463410"/>
            <a:ext cx="499600" cy="356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図 1038">
            <a:extLst>
              <a:ext uri="{FF2B5EF4-FFF2-40B4-BE49-F238E27FC236}">
                <a16:creationId xmlns:a16="http://schemas.microsoft.com/office/drawing/2014/main" id="{00003710-6953-C492-2D09-5C58C6740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20270737" y="25887659"/>
            <a:ext cx="814145" cy="647941"/>
          </a:xfrm>
          <a:prstGeom prst="rect">
            <a:avLst/>
          </a:prstGeom>
        </p:spPr>
      </p:pic>
      <p:sp>
        <p:nvSpPr>
          <p:cNvPr id="1040" name="四角形: 角を丸くする 1039">
            <a:extLst>
              <a:ext uri="{FF2B5EF4-FFF2-40B4-BE49-F238E27FC236}">
                <a16:creationId xmlns:a16="http://schemas.microsoft.com/office/drawing/2014/main" id="{932C3249-35AB-2623-9568-42F72DF6D098}"/>
              </a:ext>
            </a:extLst>
          </p:cNvPr>
          <p:cNvSpPr/>
          <p:nvPr/>
        </p:nvSpPr>
        <p:spPr>
          <a:xfrm>
            <a:off x="20270737" y="22478317"/>
            <a:ext cx="539002" cy="1030756"/>
          </a:xfrm>
          <a:prstGeom prst="roundRect">
            <a:avLst>
              <a:gd name="adj" fmla="val 20879"/>
            </a:avLst>
          </a:prstGeom>
          <a:gradFill>
            <a:gsLst>
              <a:gs pos="32000">
                <a:srgbClr val="0B111B"/>
              </a:gs>
              <a:gs pos="59000">
                <a:srgbClr val="23262B"/>
              </a:gs>
            </a:gsLst>
            <a:lin ang="3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41" name="四角形: 角を丸くする 1040">
            <a:extLst>
              <a:ext uri="{FF2B5EF4-FFF2-40B4-BE49-F238E27FC236}">
                <a16:creationId xmlns:a16="http://schemas.microsoft.com/office/drawing/2014/main" id="{66F65EA0-6828-7650-3A7E-6900C3FF7261}"/>
              </a:ext>
            </a:extLst>
          </p:cNvPr>
          <p:cNvSpPr/>
          <p:nvPr/>
        </p:nvSpPr>
        <p:spPr>
          <a:xfrm>
            <a:off x="20275497" y="23068866"/>
            <a:ext cx="534241" cy="2495501"/>
          </a:xfrm>
          <a:prstGeom prst="roundRect">
            <a:avLst>
              <a:gd name="adj" fmla="val 34545"/>
            </a:avLst>
          </a:prstGeom>
          <a:solidFill>
            <a:srgbClr val="191A1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42" name="四角形: 角を丸くする 1041">
            <a:extLst>
              <a:ext uri="{FF2B5EF4-FFF2-40B4-BE49-F238E27FC236}">
                <a16:creationId xmlns:a16="http://schemas.microsoft.com/office/drawing/2014/main" id="{7E985D0F-BDF6-3B94-7F38-5916EFC2693A}"/>
              </a:ext>
            </a:extLst>
          </p:cNvPr>
          <p:cNvSpPr/>
          <p:nvPr/>
        </p:nvSpPr>
        <p:spPr>
          <a:xfrm>
            <a:off x="21213988" y="23767599"/>
            <a:ext cx="291465" cy="1377315"/>
          </a:xfrm>
          <a:prstGeom prst="roundRect">
            <a:avLst>
              <a:gd name="adj" fmla="val 11524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43" name="正方形/長方形 1042">
            <a:extLst>
              <a:ext uri="{FF2B5EF4-FFF2-40B4-BE49-F238E27FC236}">
                <a16:creationId xmlns:a16="http://schemas.microsoft.com/office/drawing/2014/main" id="{4A6F57C2-C610-EEA9-9BD2-9A3AC3DC2482}"/>
              </a:ext>
            </a:extLst>
          </p:cNvPr>
          <p:cNvSpPr/>
          <p:nvPr/>
        </p:nvSpPr>
        <p:spPr>
          <a:xfrm>
            <a:off x="20273593" y="25398297"/>
            <a:ext cx="296927" cy="165862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4" name="四角形: 角を丸くする 1043">
            <a:extLst>
              <a:ext uri="{FF2B5EF4-FFF2-40B4-BE49-F238E27FC236}">
                <a16:creationId xmlns:a16="http://schemas.microsoft.com/office/drawing/2014/main" id="{778463C9-0D38-44EF-9466-7F4CABDF6D54}"/>
              </a:ext>
            </a:extLst>
          </p:cNvPr>
          <p:cNvSpPr/>
          <p:nvPr/>
        </p:nvSpPr>
        <p:spPr>
          <a:xfrm>
            <a:off x="20212933" y="25245828"/>
            <a:ext cx="564690" cy="252207"/>
          </a:xfrm>
          <a:prstGeom prst="roundRect">
            <a:avLst>
              <a:gd name="adj" fmla="val 34545"/>
            </a:avLst>
          </a:prstGeom>
          <a:solidFill>
            <a:srgbClr val="5A636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  <p:sp>
        <p:nvSpPr>
          <p:cNvPr id="1045" name="正方形/長方形 1044">
            <a:extLst>
              <a:ext uri="{FF2B5EF4-FFF2-40B4-BE49-F238E27FC236}">
                <a16:creationId xmlns:a16="http://schemas.microsoft.com/office/drawing/2014/main" id="{6A10489B-30EB-204E-A533-08620CD96801}"/>
              </a:ext>
            </a:extLst>
          </p:cNvPr>
          <p:cNvSpPr/>
          <p:nvPr/>
        </p:nvSpPr>
        <p:spPr>
          <a:xfrm>
            <a:off x="20279307" y="23072607"/>
            <a:ext cx="295023" cy="349724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6" name="四角形: 角を丸くする 1045">
            <a:extLst>
              <a:ext uri="{FF2B5EF4-FFF2-40B4-BE49-F238E27FC236}">
                <a16:creationId xmlns:a16="http://schemas.microsoft.com/office/drawing/2014/main" id="{FF0C43A0-DAA4-EF5F-3A0D-B92F6970B010}"/>
              </a:ext>
            </a:extLst>
          </p:cNvPr>
          <p:cNvSpPr/>
          <p:nvPr/>
        </p:nvSpPr>
        <p:spPr>
          <a:xfrm>
            <a:off x="20195996" y="23257141"/>
            <a:ext cx="579425" cy="2192480"/>
          </a:xfrm>
          <a:prstGeom prst="roundRect">
            <a:avLst>
              <a:gd name="adj" fmla="val 13624"/>
            </a:avLst>
          </a:prstGeom>
          <a:gradFill>
            <a:gsLst>
              <a:gs pos="42000">
                <a:srgbClr val="4A6E72"/>
              </a:gs>
              <a:gs pos="79856">
                <a:srgbClr val="203F39"/>
              </a:gs>
              <a:gs pos="50000">
                <a:srgbClr val="23262B"/>
              </a:gs>
              <a:gs pos="53000">
                <a:srgbClr val="23262B"/>
              </a:gs>
            </a:gsLst>
            <a:lin ang="3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542"/>
          </a:p>
        </p:txBody>
      </p:sp>
    </p:spTree>
    <p:extLst>
      <p:ext uri="{BB962C8B-B14F-4D97-AF65-F5344CB8AC3E}">
        <p14:creationId xmlns:p14="http://schemas.microsoft.com/office/powerpoint/2010/main" val="4088751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E16525E-B23B-D869-5FEE-FC8E18F57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125115" cy="14905447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22E86E5-4B59-CF8B-8BE5-CF65AB3220AF}"/>
              </a:ext>
            </a:extLst>
          </p:cNvPr>
          <p:cNvSpPr/>
          <p:nvPr/>
        </p:nvSpPr>
        <p:spPr>
          <a:xfrm>
            <a:off x="0" y="2644140"/>
            <a:ext cx="1701307" cy="6431280"/>
          </a:xfrm>
          <a:prstGeom prst="roundRect">
            <a:avLst>
              <a:gd name="adj" fmla="val 11890"/>
            </a:avLst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62A57A0-646E-238B-844C-841C03D69C73}"/>
              </a:ext>
            </a:extLst>
          </p:cNvPr>
          <p:cNvSpPr/>
          <p:nvPr/>
        </p:nvSpPr>
        <p:spPr>
          <a:xfrm>
            <a:off x="-10296" y="18698119"/>
            <a:ext cx="1701307" cy="6431280"/>
          </a:xfrm>
          <a:prstGeom prst="roundRect">
            <a:avLst>
              <a:gd name="adj" fmla="val 11890"/>
            </a:avLst>
          </a:prstGeom>
          <a:gradFill>
            <a:gsLst>
              <a:gs pos="64000">
                <a:schemeClr val="tx1">
                  <a:lumMod val="95000"/>
                  <a:lumOff val="5000"/>
                  <a:alpha val="30000"/>
                </a:scheme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  <a:gs pos="27347">
                <a:srgbClr val="0D0D0D">
                  <a:alpha val="20000"/>
                </a:srgbClr>
              </a:gs>
              <a:gs pos="100000">
                <a:schemeClr val="tx1">
                  <a:lumMod val="95000"/>
                  <a:lumOff val="5000"/>
                  <a:alpha val="30000"/>
                </a:schemeClr>
              </a:gs>
            </a:gsLst>
            <a:lin ang="9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AE1CF9D-F12B-A050-1ADD-B771D0653FF7}"/>
              </a:ext>
            </a:extLst>
          </p:cNvPr>
          <p:cNvSpPr/>
          <p:nvPr/>
        </p:nvSpPr>
        <p:spPr>
          <a:xfrm>
            <a:off x="2324100" y="18698119"/>
            <a:ext cx="48082200" cy="6790781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E8AC67A-E7B4-039D-DF99-F8907DEF8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95" y="16053979"/>
            <a:ext cx="51135410" cy="1490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7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669B3A5-7B65-BF9B-4985-5B2E073D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9" y="1230312"/>
            <a:ext cx="10594181" cy="1595359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F2F1299-718B-9BD1-51AB-AC038C3B3D0D}"/>
              </a:ext>
            </a:extLst>
          </p:cNvPr>
          <p:cNvSpPr/>
          <p:nvPr/>
        </p:nvSpPr>
        <p:spPr>
          <a:xfrm>
            <a:off x="12344400" y="876300"/>
            <a:ext cx="2895600" cy="7162800"/>
          </a:xfrm>
          <a:prstGeom prst="rect">
            <a:avLst/>
          </a:prstGeom>
          <a:gradFill>
            <a:gsLst>
              <a:gs pos="0">
                <a:srgbClr val="163122"/>
              </a:gs>
              <a:gs pos="39000">
                <a:srgbClr val="4E958F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16AFDB4-E97E-DACD-C799-B78582F02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354" y="15479712"/>
            <a:ext cx="16625493" cy="16625493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68F198F-91C4-7814-468D-15ADC166A3B2}"/>
              </a:ext>
            </a:extLst>
          </p:cNvPr>
          <p:cNvSpPr/>
          <p:nvPr/>
        </p:nvSpPr>
        <p:spPr>
          <a:xfrm>
            <a:off x="24667682" y="876300"/>
            <a:ext cx="16625492" cy="12304317"/>
          </a:xfrm>
          <a:prstGeom prst="rect">
            <a:avLst/>
          </a:prstGeom>
          <a:gradFill>
            <a:gsLst>
              <a:gs pos="0">
                <a:srgbClr val="163122"/>
              </a:gs>
              <a:gs pos="33000">
                <a:srgbClr val="305A56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6194D24-4CBC-A682-9F24-2DB1B2667F14}"/>
              </a:ext>
            </a:extLst>
          </p:cNvPr>
          <p:cNvSpPr/>
          <p:nvPr/>
        </p:nvSpPr>
        <p:spPr>
          <a:xfrm>
            <a:off x="16649700" y="876300"/>
            <a:ext cx="5255420" cy="3692915"/>
          </a:xfrm>
          <a:prstGeom prst="rect">
            <a:avLst/>
          </a:prstGeom>
          <a:gradFill>
            <a:gsLst>
              <a:gs pos="58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  <a:gs pos="32000">
                <a:srgbClr val="0D0D0D">
                  <a:alpha val="30000"/>
                </a:srgbClr>
              </a:gs>
              <a:gs pos="82000">
                <a:schemeClr val="tx1">
                  <a:lumMod val="95000"/>
                  <a:lumOff val="5000"/>
                  <a:alpha val="2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8C728B2-9D9A-CF53-F8F1-67B90C0ED282}"/>
              </a:ext>
            </a:extLst>
          </p:cNvPr>
          <p:cNvSpPr/>
          <p:nvPr/>
        </p:nvSpPr>
        <p:spPr>
          <a:xfrm>
            <a:off x="24705553" y="876300"/>
            <a:ext cx="16587621" cy="12383302"/>
          </a:xfrm>
          <a:prstGeom prst="rect">
            <a:avLst/>
          </a:prstGeom>
          <a:gradFill>
            <a:gsLst>
              <a:gs pos="0">
                <a:srgbClr val="0D1927">
                  <a:alpha val="0"/>
                </a:srgbClr>
              </a:gs>
              <a:gs pos="60000">
                <a:schemeClr val="tx1">
                  <a:lumMod val="95000"/>
                  <a:lumOff val="5000"/>
                  <a:alpha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東横線を走る、メトロ03系の運転台風景 - YouTube">
            <a:extLst>
              <a:ext uri="{FF2B5EF4-FFF2-40B4-BE49-F238E27FC236}">
                <a16:creationId xmlns:a16="http://schemas.microsoft.com/office/drawing/2014/main" id="{00E44791-FED3-E85F-E616-818A01EB8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26670" y="18231474"/>
            <a:ext cx="21874339" cy="1230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D00EEF0-A8F7-563E-AB33-1B17F0941B5C}"/>
              </a:ext>
            </a:extLst>
          </p:cNvPr>
          <p:cNvSpPr/>
          <p:nvPr/>
        </p:nvSpPr>
        <p:spPr>
          <a:xfrm>
            <a:off x="25773559" y="1619651"/>
            <a:ext cx="2819400" cy="10896600"/>
          </a:xfrm>
          <a:prstGeom prst="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0F2E745-E58C-9157-14D8-4312A06F90F1}"/>
              </a:ext>
            </a:extLst>
          </p:cNvPr>
          <p:cNvSpPr/>
          <p:nvPr/>
        </p:nvSpPr>
        <p:spPr>
          <a:xfrm>
            <a:off x="26498436" y="2892342"/>
            <a:ext cx="1445846" cy="403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EE0A5C3-50E3-660D-088B-441728C3665F}"/>
              </a:ext>
            </a:extLst>
          </p:cNvPr>
          <p:cNvSpPr/>
          <p:nvPr/>
        </p:nvSpPr>
        <p:spPr>
          <a:xfrm>
            <a:off x="24723512" y="13751644"/>
            <a:ext cx="10650041" cy="4736110"/>
          </a:xfrm>
          <a:prstGeom prst="rect">
            <a:avLst/>
          </a:prstGeom>
          <a:gradFill>
            <a:gsLst>
              <a:gs pos="100000">
                <a:srgbClr val="427A75"/>
              </a:gs>
              <a:gs pos="21000">
                <a:srgbClr val="1C3432"/>
              </a:gs>
              <a:gs pos="28000">
                <a:srgbClr val="30595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47E9036-481A-D310-7543-78FB0B98CA56}"/>
              </a:ext>
            </a:extLst>
          </p:cNvPr>
          <p:cNvSpPr/>
          <p:nvPr/>
        </p:nvSpPr>
        <p:spPr>
          <a:xfrm>
            <a:off x="35878923" y="13751644"/>
            <a:ext cx="5414251" cy="4736110"/>
          </a:xfrm>
          <a:prstGeom prst="rect">
            <a:avLst/>
          </a:prstGeom>
          <a:gradFill>
            <a:gsLst>
              <a:gs pos="43000">
                <a:srgbClr val="274946"/>
              </a:gs>
              <a:gs pos="0">
                <a:srgbClr val="111C2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A6179AB-17B3-C1D9-7A6F-A5F91083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660" y="7702399"/>
            <a:ext cx="10594181" cy="1595359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CB3C891-A4AD-A5D8-D2EE-A8B00C0C3C92}"/>
              </a:ext>
            </a:extLst>
          </p:cNvPr>
          <p:cNvSpPr/>
          <p:nvPr/>
        </p:nvSpPr>
        <p:spPr>
          <a:xfrm>
            <a:off x="24723512" y="18919879"/>
            <a:ext cx="16625492" cy="4736110"/>
          </a:xfrm>
          <a:prstGeom prst="rect">
            <a:avLst/>
          </a:prstGeom>
          <a:solidFill>
            <a:srgbClr val="45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262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584F456-FC39-3EB4-201F-AF3A6E81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180347"/>
            <a:ext cx="41656387" cy="1127746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2CDD39-88C4-696A-AFAA-5D5ADD318F70}"/>
              </a:ext>
            </a:extLst>
          </p:cNvPr>
          <p:cNvSpPr/>
          <p:nvPr/>
        </p:nvSpPr>
        <p:spPr>
          <a:xfrm>
            <a:off x="3413760" y="15479712"/>
            <a:ext cx="44825603" cy="10275888"/>
          </a:xfrm>
          <a:prstGeom prst="rect">
            <a:avLst/>
          </a:prstGeom>
          <a:solidFill>
            <a:srgbClr val="5D63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C562995-E021-81C0-AA4F-2BE91DDA9EEB}"/>
              </a:ext>
            </a:extLst>
          </p:cNvPr>
          <p:cNvSpPr/>
          <p:nvPr/>
        </p:nvSpPr>
        <p:spPr>
          <a:xfrm>
            <a:off x="1" y="15479712"/>
            <a:ext cx="3413759" cy="102758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Picture 2" descr="東京メトロ０５系車内｜鉄な車内学サイト「オンタイム」">
            <a:extLst>
              <a:ext uri="{FF2B5EF4-FFF2-40B4-BE49-F238E27FC236}">
                <a16:creationId xmlns:a16="http://schemas.microsoft.com/office/drawing/2014/main" id="{81425C4A-E314-E65F-9C2A-14C76AA2E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889" y="-6247114"/>
            <a:ext cx="15235341" cy="114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長野電鉄3000系車内｜鉄な車内学サイト「オンタイム」">
            <a:extLst>
              <a:ext uri="{FF2B5EF4-FFF2-40B4-BE49-F238E27FC236}">
                <a16:creationId xmlns:a16="http://schemas.microsoft.com/office/drawing/2014/main" id="{C9481317-C5A3-A2C2-9EC4-32143FFFF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0018" y="2001435"/>
            <a:ext cx="13828230" cy="103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8752186-F059-79F1-8729-2CDB01A92459}"/>
              </a:ext>
            </a:extLst>
          </p:cNvPr>
          <p:cNvSpPr/>
          <p:nvPr/>
        </p:nvSpPr>
        <p:spPr>
          <a:xfrm>
            <a:off x="3413760" y="17833094"/>
            <a:ext cx="44825603" cy="5569123"/>
          </a:xfrm>
          <a:prstGeom prst="rect">
            <a:avLst/>
          </a:prstGeom>
          <a:gradFill>
            <a:gsLst>
              <a:gs pos="47500">
                <a:srgbClr val="91815D"/>
              </a:gs>
              <a:gs pos="55375">
                <a:srgbClr val="998964"/>
              </a:gs>
              <a:gs pos="100000">
                <a:srgbClr val="C9B78C"/>
              </a:gs>
              <a:gs pos="0">
                <a:srgbClr val="C9B78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332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28982C4-DCDA-EC1E-CD53-2CA22054A6E3}"/>
              </a:ext>
            </a:extLst>
          </p:cNvPr>
          <p:cNvSpPr/>
          <p:nvPr/>
        </p:nvSpPr>
        <p:spPr>
          <a:xfrm>
            <a:off x="4791920" y="16139803"/>
            <a:ext cx="43447442" cy="14046509"/>
          </a:xfrm>
          <a:prstGeom prst="rect">
            <a:avLst/>
          </a:prstGeom>
          <a:gradFill>
            <a:gsLst>
              <a:gs pos="100000">
                <a:srgbClr val="9F8F81"/>
              </a:gs>
              <a:gs pos="23000">
                <a:srgbClr val="D9C8AF"/>
              </a:gs>
              <a:gs pos="0">
                <a:srgbClr val="62635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B1BB2AC-49C5-A417-5D52-5A9BC277BCAF}"/>
              </a:ext>
            </a:extLst>
          </p:cNvPr>
          <p:cNvSpPr/>
          <p:nvPr/>
        </p:nvSpPr>
        <p:spPr>
          <a:xfrm>
            <a:off x="1166532" y="7468914"/>
            <a:ext cx="47699363" cy="7438605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  <a:alpha val="10000"/>
                </a:schemeClr>
              </a:gs>
              <a:gs pos="20100">
                <a:schemeClr val="tx1">
                  <a:lumMod val="95000"/>
                  <a:lumOff val="5000"/>
                  <a:alpha val="10000"/>
                </a:schemeClr>
              </a:gs>
              <a:gs pos="55000">
                <a:srgbClr val="0D0D0D">
                  <a:alpha val="20000"/>
                </a:srgb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B8A79C27-89F1-28E7-29A8-53A4E9F82A38}"/>
              </a:ext>
            </a:extLst>
          </p:cNvPr>
          <p:cNvSpPr/>
          <p:nvPr/>
        </p:nvSpPr>
        <p:spPr>
          <a:xfrm>
            <a:off x="1" y="16139803"/>
            <a:ext cx="4834620" cy="14046509"/>
          </a:xfrm>
          <a:prstGeom prst="rect">
            <a:avLst/>
          </a:prstGeom>
          <a:gradFill>
            <a:gsLst>
              <a:gs pos="49000">
                <a:srgbClr val="488A86"/>
              </a:gs>
              <a:gs pos="26000">
                <a:srgbClr val="4B908D"/>
              </a:gs>
              <a:gs pos="81000">
                <a:srgbClr val="2C5245"/>
              </a:gs>
              <a:gs pos="0">
                <a:srgbClr val="1C332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50C35E29-8B6E-EDCF-B584-7A01FB0096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52345" y="-1507124"/>
            <a:ext cx="48239363" cy="14057621"/>
          </a:xfrm>
          <a:prstGeom prst="rect">
            <a:avLst/>
          </a:prstGeom>
        </p:spPr>
      </p:pic>
      <p:sp>
        <p:nvSpPr>
          <p:cNvPr id="54" name="四角形: 角を丸くする 51">
            <a:extLst>
              <a:ext uri="{FF2B5EF4-FFF2-40B4-BE49-F238E27FC236}">
                <a16:creationId xmlns:a16="http://schemas.microsoft.com/office/drawing/2014/main" id="{D42DB51E-A90A-4088-9872-F1445FE8156C}"/>
              </a:ext>
            </a:extLst>
          </p:cNvPr>
          <p:cNvSpPr/>
          <p:nvPr/>
        </p:nvSpPr>
        <p:spPr>
          <a:xfrm>
            <a:off x="9006840" y="19781520"/>
            <a:ext cx="1005840" cy="496824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F3F7E5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四角形: 角を丸くする 54">
            <a:extLst>
              <a:ext uri="{FF2B5EF4-FFF2-40B4-BE49-F238E27FC236}">
                <a16:creationId xmlns:a16="http://schemas.microsoft.com/office/drawing/2014/main" id="{44DF3929-FA95-D092-8521-CAD410585C2D}"/>
              </a:ext>
            </a:extLst>
          </p:cNvPr>
          <p:cNvSpPr/>
          <p:nvPr/>
        </p:nvSpPr>
        <p:spPr>
          <a:xfrm>
            <a:off x="-3" y="18612091"/>
            <a:ext cx="1632033" cy="6137669"/>
          </a:xfrm>
          <a:prstGeom prst="roundRect">
            <a:avLst>
              <a:gd name="adj" fmla="val 10993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四角形: 角を丸くする 55">
            <a:extLst>
              <a:ext uri="{FF2B5EF4-FFF2-40B4-BE49-F238E27FC236}">
                <a16:creationId xmlns:a16="http://schemas.microsoft.com/office/drawing/2014/main" id="{8B7F252C-1993-DF83-81CA-BE06F8A34A57}"/>
              </a:ext>
            </a:extLst>
          </p:cNvPr>
          <p:cNvSpPr/>
          <p:nvPr/>
        </p:nvSpPr>
        <p:spPr>
          <a:xfrm>
            <a:off x="2801073" y="20001053"/>
            <a:ext cx="821803" cy="3773348"/>
          </a:xfrm>
          <a:prstGeom prst="roundRect">
            <a:avLst>
              <a:gd name="adj" fmla="val 12401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BE2A10B2-32B0-139D-14D4-D9BADF8E6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9" y="2800894"/>
            <a:ext cx="13014820" cy="11249333"/>
          </a:xfrm>
          <a:prstGeom prst="rect">
            <a:avLst/>
          </a:prstGeom>
        </p:spPr>
      </p:pic>
      <p:sp>
        <p:nvSpPr>
          <p:cNvPr id="4097" name="正方形/長方形 4096">
            <a:extLst>
              <a:ext uri="{FF2B5EF4-FFF2-40B4-BE49-F238E27FC236}">
                <a16:creationId xmlns:a16="http://schemas.microsoft.com/office/drawing/2014/main" id="{71B7653D-75F1-A3E7-3FB3-EE6BCF8F723D}"/>
              </a:ext>
            </a:extLst>
          </p:cNvPr>
          <p:cNvSpPr/>
          <p:nvPr/>
        </p:nvSpPr>
        <p:spPr>
          <a:xfrm>
            <a:off x="12751499" y="19088125"/>
            <a:ext cx="7781253" cy="555933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86805EE-6FC8-696D-1B02-9CB66E57781D}"/>
              </a:ext>
            </a:extLst>
          </p:cNvPr>
          <p:cNvSpPr/>
          <p:nvPr/>
        </p:nvSpPr>
        <p:spPr>
          <a:xfrm>
            <a:off x="12751499" y="19108615"/>
            <a:ext cx="156781" cy="5416062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D681E252-FEAD-2957-3228-D75D1D709A3E}"/>
              </a:ext>
            </a:extLst>
          </p:cNvPr>
          <p:cNvSpPr/>
          <p:nvPr/>
        </p:nvSpPr>
        <p:spPr>
          <a:xfrm>
            <a:off x="15263200" y="19108615"/>
            <a:ext cx="156781" cy="5416062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5FC41FFE-47F9-3AED-A6B9-348762C7B79E}"/>
              </a:ext>
            </a:extLst>
          </p:cNvPr>
          <p:cNvSpPr/>
          <p:nvPr/>
        </p:nvSpPr>
        <p:spPr>
          <a:xfrm>
            <a:off x="18015497" y="19108615"/>
            <a:ext cx="156781" cy="5416062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22CFF1D0-4038-C72D-532C-76E89730359B}"/>
              </a:ext>
            </a:extLst>
          </p:cNvPr>
          <p:cNvSpPr/>
          <p:nvPr/>
        </p:nvSpPr>
        <p:spPr>
          <a:xfrm>
            <a:off x="20380011" y="19108615"/>
            <a:ext cx="156781" cy="5416062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96" name="正方形/長方形 4095">
            <a:extLst>
              <a:ext uri="{FF2B5EF4-FFF2-40B4-BE49-F238E27FC236}">
                <a16:creationId xmlns:a16="http://schemas.microsoft.com/office/drawing/2014/main" id="{14518942-69CD-686E-6799-5BCA12F9E0B7}"/>
              </a:ext>
            </a:extLst>
          </p:cNvPr>
          <p:cNvSpPr/>
          <p:nvPr/>
        </p:nvSpPr>
        <p:spPr>
          <a:xfrm>
            <a:off x="12751499" y="24524678"/>
            <a:ext cx="7781253" cy="184078"/>
          </a:xfrm>
          <a:prstGeom prst="rect">
            <a:avLst/>
          </a:prstGeom>
          <a:solidFill>
            <a:srgbClr val="7972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東京メトロ日比谷線03系(03-108) 制御装置更新車 ドア開閉">
            <a:extLst>
              <a:ext uri="{FF2B5EF4-FFF2-40B4-BE49-F238E27FC236}">
                <a16:creationId xmlns:a16="http://schemas.microsoft.com/office/drawing/2014/main" id="{5D255066-F55E-DE69-E8C9-C7F6B996D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391" y="7040311"/>
            <a:ext cx="19545377" cy="774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四角形: 角を丸くする 51">
            <a:extLst>
              <a:ext uri="{FF2B5EF4-FFF2-40B4-BE49-F238E27FC236}">
                <a16:creationId xmlns:a16="http://schemas.microsoft.com/office/drawing/2014/main" id="{87F4A5EC-8D16-D979-E72D-9E62A49767B3}"/>
              </a:ext>
            </a:extLst>
          </p:cNvPr>
          <p:cNvSpPr/>
          <p:nvPr/>
        </p:nvSpPr>
        <p:spPr>
          <a:xfrm>
            <a:off x="7153112" y="19781520"/>
            <a:ext cx="1005840" cy="496824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F3F7E5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BE2419-CCCE-C1EB-AECC-ECF346D0E26F}"/>
              </a:ext>
            </a:extLst>
          </p:cNvPr>
          <p:cNvSpPr/>
          <p:nvPr/>
        </p:nvSpPr>
        <p:spPr>
          <a:xfrm>
            <a:off x="8495792" y="19009360"/>
            <a:ext cx="180373" cy="10502265"/>
          </a:xfrm>
          <a:prstGeom prst="rect">
            <a:avLst/>
          </a:prstGeom>
          <a:gradFill>
            <a:gsLst>
              <a:gs pos="19000">
                <a:srgbClr val="C5CDB5"/>
              </a:gs>
              <a:gs pos="77000">
                <a:srgbClr val="595D4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9A7ED40-5E5A-62BC-08C8-B343DDAD28E7}"/>
              </a:ext>
            </a:extLst>
          </p:cNvPr>
          <p:cNvSpPr/>
          <p:nvPr/>
        </p:nvSpPr>
        <p:spPr>
          <a:xfrm>
            <a:off x="9054184" y="19278600"/>
            <a:ext cx="883323" cy="28966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34F0948-7362-95A0-41CC-876A915D203F}"/>
              </a:ext>
            </a:extLst>
          </p:cNvPr>
          <p:cNvSpPr/>
          <p:nvPr/>
        </p:nvSpPr>
        <p:spPr>
          <a:xfrm>
            <a:off x="7240421" y="19278600"/>
            <a:ext cx="883323" cy="28966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07B5818-C551-7869-6281-C72AEDFD733B}"/>
              </a:ext>
            </a:extLst>
          </p:cNvPr>
          <p:cNvSpPr/>
          <p:nvPr/>
        </p:nvSpPr>
        <p:spPr>
          <a:xfrm>
            <a:off x="6759920" y="19065347"/>
            <a:ext cx="3559534" cy="490095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0"/>
                </a:schemeClr>
              </a:gs>
              <a:gs pos="0">
                <a:schemeClr val="tx1">
                  <a:lumMod val="85000"/>
                  <a:lumOff val="15000"/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D703371-8834-EFC7-3159-B6722D31E3A9}"/>
              </a:ext>
            </a:extLst>
          </p:cNvPr>
          <p:cNvSpPr/>
          <p:nvPr/>
        </p:nvSpPr>
        <p:spPr>
          <a:xfrm>
            <a:off x="6806960" y="18268909"/>
            <a:ext cx="3451534" cy="675704"/>
          </a:xfrm>
          <a:prstGeom prst="roundRect">
            <a:avLst>
              <a:gd name="adj" fmla="val 11028"/>
            </a:avLst>
          </a:prstGeom>
          <a:gradFill>
            <a:gsLst>
              <a:gs pos="64000">
                <a:srgbClr val="D8D5A8"/>
              </a:gs>
              <a:gs pos="35000">
                <a:srgbClr val="FEFEFE"/>
              </a:gs>
              <a:gs pos="20000">
                <a:srgbClr val="E5E6B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477A07E9-12A8-AD19-6376-183D4740B9DF}"/>
              </a:ext>
            </a:extLst>
          </p:cNvPr>
          <p:cNvSpPr/>
          <p:nvPr/>
        </p:nvSpPr>
        <p:spPr>
          <a:xfrm>
            <a:off x="7269730" y="18390890"/>
            <a:ext cx="2579156" cy="447097"/>
          </a:xfrm>
          <a:prstGeom prst="roundRect">
            <a:avLst/>
          </a:prstGeom>
          <a:solidFill>
            <a:srgbClr val="433B3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40F36A9-3FED-1787-A0C8-77988DCE4901}"/>
              </a:ext>
            </a:extLst>
          </p:cNvPr>
          <p:cNvSpPr/>
          <p:nvPr/>
        </p:nvSpPr>
        <p:spPr>
          <a:xfrm>
            <a:off x="6651920" y="29184600"/>
            <a:ext cx="3779114" cy="327025"/>
          </a:xfrm>
          <a:prstGeom prst="rect">
            <a:avLst/>
          </a:prstGeom>
          <a:solidFill>
            <a:srgbClr val="595D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AA6733B-8A84-6004-5D2D-050A0ED0ECC0}"/>
              </a:ext>
            </a:extLst>
          </p:cNvPr>
          <p:cNvSpPr/>
          <p:nvPr/>
        </p:nvSpPr>
        <p:spPr>
          <a:xfrm>
            <a:off x="8531978" y="19009360"/>
            <a:ext cx="108000" cy="105022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8CE4D2F-424E-7CDD-0B9E-45E1D8ADB729}"/>
              </a:ext>
            </a:extLst>
          </p:cNvPr>
          <p:cNvSpPr/>
          <p:nvPr/>
        </p:nvSpPr>
        <p:spPr>
          <a:xfrm>
            <a:off x="10323034" y="18257520"/>
            <a:ext cx="108000" cy="11254105"/>
          </a:xfrm>
          <a:prstGeom prst="rect">
            <a:avLst/>
          </a:prstGeom>
          <a:gradFill>
            <a:gsLst>
              <a:gs pos="26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EE299FB-3A0A-EE81-72C6-28E193F2CCA7}"/>
              </a:ext>
            </a:extLst>
          </p:cNvPr>
          <p:cNvSpPr/>
          <p:nvPr/>
        </p:nvSpPr>
        <p:spPr>
          <a:xfrm>
            <a:off x="6651920" y="18257520"/>
            <a:ext cx="108000" cy="11254105"/>
          </a:xfrm>
          <a:prstGeom prst="rect">
            <a:avLst/>
          </a:prstGeom>
          <a:gradFill>
            <a:gsLst>
              <a:gs pos="27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四角形: 角を丸くする 51">
            <a:extLst>
              <a:ext uri="{FF2B5EF4-FFF2-40B4-BE49-F238E27FC236}">
                <a16:creationId xmlns:a16="http://schemas.microsoft.com/office/drawing/2014/main" id="{587E9787-31A7-221D-644E-AA7DE6045B16}"/>
              </a:ext>
            </a:extLst>
          </p:cNvPr>
          <p:cNvSpPr/>
          <p:nvPr/>
        </p:nvSpPr>
        <p:spPr>
          <a:xfrm>
            <a:off x="25346889" y="19781520"/>
            <a:ext cx="1005840" cy="496824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F3F7E5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四角形: 角を丸くする 51">
            <a:extLst>
              <a:ext uri="{FF2B5EF4-FFF2-40B4-BE49-F238E27FC236}">
                <a16:creationId xmlns:a16="http://schemas.microsoft.com/office/drawing/2014/main" id="{D3F8A073-FEF0-C3DE-D25F-783D818A2884}"/>
              </a:ext>
            </a:extLst>
          </p:cNvPr>
          <p:cNvSpPr/>
          <p:nvPr/>
        </p:nvSpPr>
        <p:spPr>
          <a:xfrm>
            <a:off x="23493161" y="19781520"/>
            <a:ext cx="1005840" cy="496824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F3F7E5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FBA0EDBC-72CF-2FB5-15F2-FC4BA63B56CC}"/>
              </a:ext>
            </a:extLst>
          </p:cNvPr>
          <p:cNvSpPr/>
          <p:nvPr/>
        </p:nvSpPr>
        <p:spPr>
          <a:xfrm>
            <a:off x="24835841" y="19009360"/>
            <a:ext cx="180373" cy="10502265"/>
          </a:xfrm>
          <a:prstGeom prst="rect">
            <a:avLst/>
          </a:prstGeom>
          <a:gradFill>
            <a:gsLst>
              <a:gs pos="19000">
                <a:srgbClr val="C5CDB5"/>
              </a:gs>
              <a:gs pos="77000">
                <a:srgbClr val="595D4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5816D18-08AC-610B-E9AF-4FDF17186C02}"/>
              </a:ext>
            </a:extLst>
          </p:cNvPr>
          <p:cNvSpPr/>
          <p:nvPr/>
        </p:nvSpPr>
        <p:spPr>
          <a:xfrm>
            <a:off x="25394233" y="19278600"/>
            <a:ext cx="883323" cy="28966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7E2303D-9D81-A175-FE96-536DFCAA398D}"/>
              </a:ext>
            </a:extLst>
          </p:cNvPr>
          <p:cNvSpPr/>
          <p:nvPr/>
        </p:nvSpPr>
        <p:spPr>
          <a:xfrm>
            <a:off x="23580470" y="19278600"/>
            <a:ext cx="883323" cy="28966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EBBDCF61-B09D-BDDD-CE22-F51B48273CB6}"/>
              </a:ext>
            </a:extLst>
          </p:cNvPr>
          <p:cNvSpPr/>
          <p:nvPr/>
        </p:nvSpPr>
        <p:spPr>
          <a:xfrm>
            <a:off x="23099969" y="19065347"/>
            <a:ext cx="3559534" cy="490095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0"/>
                </a:schemeClr>
              </a:gs>
              <a:gs pos="0">
                <a:schemeClr val="tx1">
                  <a:lumMod val="85000"/>
                  <a:lumOff val="15000"/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04BE1D93-A9D0-9D3E-4FBD-062635FC07FF}"/>
              </a:ext>
            </a:extLst>
          </p:cNvPr>
          <p:cNvSpPr/>
          <p:nvPr/>
        </p:nvSpPr>
        <p:spPr>
          <a:xfrm>
            <a:off x="23147009" y="18268909"/>
            <a:ext cx="3451534" cy="675704"/>
          </a:xfrm>
          <a:prstGeom prst="roundRect">
            <a:avLst>
              <a:gd name="adj" fmla="val 11028"/>
            </a:avLst>
          </a:prstGeom>
          <a:gradFill>
            <a:gsLst>
              <a:gs pos="64000">
                <a:srgbClr val="D8D5A8"/>
              </a:gs>
              <a:gs pos="35000">
                <a:srgbClr val="FEFEFE"/>
              </a:gs>
              <a:gs pos="20000">
                <a:srgbClr val="E5E6B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F1B4476A-8C83-5618-1443-70938401FAFD}"/>
              </a:ext>
            </a:extLst>
          </p:cNvPr>
          <p:cNvSpPr/>
          <p:nvPr/>
        </p:nvSpPr>
        <p:spPr>
          <a:xfrm>
            <a:off x="23609779" y="18390890"/>
            <a:ext cx="2579156" cy="447097"/>
          </a:xfrm>
          <a:prstGeom prst="roundRect">
            <a:avLst/>
          </a:prstGeom>
          <a:solidFill>
            <a:srgbClr val="433B3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5086173-70EF-22C3-CB17-C8816F9911FE}"/>
              </a:ext>
            </a:extLst>
          </p:cNvPr>
          <p:cNvSpPr/>
          <p:nvPr/>
        </p:nvSpPr>
        <p:spPr>
          <a:xfrm>
            <a:off x="22991969" y="29184600"/>
            <a:ext cx="3779114" cy="327025"/>
          </a:xfrm>
          <a:prstGeom prst="rect">
            <a:avLst/>
          </a:prstGeom>
          <a:solidFill>
            <a:srgbClr val="595D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16E9E58F-FFD1-BFFE-CF72-1A18905400C6}"/>
              </a:ext>
            </a:extLst>
          </p:cNvPr>
          <p:cNvSpPr/>
          <p:nvPr/>
        </p:nvSpPr>
        <p:spPr>
          <a:xfrm>
            <a:off x="24872027" y="19009360"/>
            <a:ext cx="108000" cy="105022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88112C0-8EC4-35E5-457A-26AC8ED00C9F}"/>
              </a:ext>
            </a:extLst>
          </p:cNvPr>
          <p:cNvSpPr/>
          <p:nvPr/>
        </p:nvSpPr>
        <p:spPr>
          <a:xfrm>
            <a:off x="26663083" y="18257520"/>
            <a:ext cx="108000" cy="11254105"/>
          </a:xfrm>
          <a:prstGeom prst="rect">
            <a:avLst/>
          </a:prstGeom>
          <a:gradFill>
            <a:gsLst>
              <a:gs pos="26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9DB561F-3BC3-B6CC-DDBB-CB76F22E20C8}"/>
              </a:ext>
            </a:extLst>
          </p:cNvPr>
          <p:cNvSpPr/>
          <p:nvPr/>
        </p:nvSpPr>
        <p:spPr>
          <a:xfrm>
            <a:off x="22991969" y="18257520"/>
            <a:ext cx="108000" cy="11254105"/>
          </a:xfrm>
          <a:prstGeom prst="rect">
            <a:avLst/>
          </a:prstGeom>
          <a:gradFill>
            <a:gsLst>
              <a:gs pos="27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四角形: 角を丸くする 51">
            <a:extLst>
              <a:ext uri="{FF2B5EF4-FFF2-40B4-BE49-F238E27FC236}">
                <a16:creationId xmlns:a16="http://schemas.microsoft.com/office/drawing/2014/main" id="{70D631CF-109B-22B6-A028-3EDB3BA0527F}"/>
              </a:ext>
            </a:extLst>
          </p:cNvPr>
          <p:cNvSpPr/>
          <p:nvPr/>
        </p:nvSpPr>
        <p:spPr>
          <a:xfrm>
            <a:off x="41374595" y="19781520"/>
            <a:ext cx="1005840" cy="496824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F3F7E5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四角形: 角を丸くする 51">
            <a:extLst>
              <a:ext uri="{FF2B5EF4-FFF2-40B4-BE49-F238E27FC236}">
                <a16:creationId xmlns:a16="http://schemas.microsoft.com/office/drawing/2014/main" id="{92E5D2E7-D7BB-D3E9-D11B-C4D9902AA051}"/>
              </a:ext>
            </a:extLst>
          </p:cNvPr>
          <p:cNvSpPr/>
          <p:nvPr/>
        </p:nvSpPr>
        <p:spPr>
          <a:xfrm>
            <a:off x="39520867" y="19781520"/>
            <a:ext cx="1005840" cy="496824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F3F7E5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FED466C-D3E2-A10A-C037-8624942EDA05}"/>
              </a:ext>
            </a:extLst>
          </p:cNvPr>
          <p:cNvSpPr/>
          <p:nvPr/>
        </p:nvSpPr>
        <p:spPr>
          <a:xfrm>
            <a:off x="40863547" y="19009360"/>
            <a:ext cx="180373" cy="10502265"/>
          </a:xfrm>
          <a:prstGeom prst="rect">
            <a:avLst/>
          </a:prstGeom>
          <a:gradFill>
            <a:gsLst>
              <a:gs pos="19000">
                <a:srgbClr val="C5CDB5"/>
              </a:gs>
              <a:gs pos="77000">
                <a:srgbClr val="595D4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0C521064-F6DA-11B1-5548-F7C6AF370252}"/>
              </a:ext>
            </a:extLst>
          </p:cNvPr>
          <p:cNvSpPr/>
          <p:nvPr/>
        </p:nvSpPr>
        <p:spPr>
          <a:xfrm>
            <a:off x="41421939" y="19278600"/>
            <a:ext cx="883323" cy="28966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29CFF88-4561-C2D5-1107-18BF57DB2E68}"/>
              </a:ext>
            </a:extLst>
          </p:cNvPr>
          <p:cNvSpPr/>
          <p:nvPr/>
        </p:nvSpPr>
        <p:spPr>
          <a:xfrm>
            <a:off x="39608176" y="19278600"/>
            <a:ext cx="883323" cy="28966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67A2CD7-B9AB-4590-D2F5-253DC8B4D729}"/>
              </a:ext>
            </a:extLst>
          </p:cNvPr>
          <p:cNvSpPr/>
          <p:nvPr/>
        </p:nvSpPr>
        <p:spPr>
          <a:xfrm>
            <a:off x="39127675" y="19065347"/>
            <a:ext cx="3559534" cy="490095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0"/>
                </a:schemeClr>
              </a:gs>
              <a:gs pos="0">
                <a:schemeClr val="tx1">
                  <a:lumMod val="85000"/>
                  <a:lumOff val="15000"/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8AF88D8D-49F9-BC0A-FB49-283A65AFC082}"/>
              </a:ext>
            </a:extLst>
          </p:cNvPr>
          <p:cNvSpPr/>
          <p:nvPr/>
        </p:nvSpPr>
        <p:spPr>
          <a:xfrm>
            <a:off x="39174715" y="18268909"/>
            <a:ext cx="3451534" cy="675704"/>
          </a:xfrm>
          <a:prstGeom prst="roundRect">
            <a:avLst>
              <a:gd name="adj" fmla="val 11028"/>
            </a:avLst>
          </a:prstGeom>
          <a:gradFill>
            <a:gsLst>
              <a:gs pos="64000">
                <a:srgbClr val="D8D5A8"/>
              </a:gs>
              <a:gs pos="35000">
                <a:srgbClr val="FEFEFE"/>
              </a:gs>
              <a:gs pos="20000">
                <a:srgbClr val="E5E6B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2" name="四角形: 角を丸くする 51">
            <a:extLst>
              <a:ext uri="{FF2B5EF4-FFF2-40B4-BE49-F238E27FC236}">
                <a16:creationId xmlns:a16="http://schemas.microsoft.com/office/drawing/2014/main" id="{530E3CD9-5015-A67E-7DBC-60E8AE93C330}"/>
              </a:ext>
            </a:extLst>
          </p:cNvPr>
          <p:cNvSpPr/>
          <p:nvPr/>
        </p:nvSpPr>
        <p:spPr>
          <a:xfrm>
            <a:off x="39637485" y="18390890"/>
            <a:ext cx="2579156" cy="447097"/>
          </a:xfrm>
          <a:prstGeom prst="roundRect">
            <a:avLst/>
          </a:prstGeom>
          <a:solidFill>
            <a:srgbClr val="433B3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A6FA235F-B697-AF9F-5B47-664705BD2249}"/>
              </a:ext>
            </a:extLst>
          </p:cNvPr>
          <p:cNvSpPr/>
          <p:nvPr/>
        </p:nvSpPr>
        <p:spPr>
          <a:xfrm>
            <a:off x="39019675" y="29184600"/>
            <a:ext cx="3779114" cy="327025"/>
          </a:xfrm>
          <a:prstGeom prst="rect">
            <a:avLst/>
          </a:prstGeom>
          <a:solidFill>
            <a:srgbClr val="595D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DBAB0557-7CE8-1549-CAA0-E73767634939}"/>
              </a:ext>
            </a:extLst>
          </p:cNvPr>
          <p:cNvSpPr/>
          <p:nvPr/>
        </p:nvSpPr>
        <p:spPr>
          <a:xfrm>
            <a:off x="40899733" y="19009360"/>
            <a:ext cx="108000" cy="105022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98" name="正方形/長方形 4097">
            <a:extLst>
              <a:ext uri="{FF2B5EF4-FFF2-40B4-BE49-F238E27FC236}">
                <a16:creationId xmlns:a16="http://schemas.microsoft.com/office/drawing/2014/main" id="{30D044F2-3AE1-35E2-9A3B-854994F04214}"/>
              </a:ext>
            </a:extLst>
          </p:cNvPr>
          <p:cNvSpPr/>
          <p:nvPr/>
        </p:nvSpPr>
        <p:spPr>
          <a:xfrm>
            <a:off x="42690789" y="18257520"/>
            <a:ext cx="108000" cy="11254105"/>
          </a:xfrm>
          <a:prstGeom prst="rect">
            <a:avLst/>
          </a:prstGeom>
          <a:gradFill>
            <a:gsLst>
              <a:gs pos="26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099" name="正方形/長方形 4098">
            <a:extLst>
              <a:ext uri="{FF2B5EF4-FFF2-40B4-BE49-F238E27FC236}">
                <a16:creationId xmlns:a16="http://schemas.microsoft.com/office/drawing/2014/main" id="{DDC4CB6D-AE80-E729-644C-DCF71C3B9988}"/>
              </a:ext>
            </a:extLst>
          </p:cNvPr>
          <p:cNvSpPr/>
          <p:nvPr/>
        </p:nvSpPr>
        <p:spPr>
          <a:xfrm>
            <a:off x="39019675" y="18257520"/>
            <a:ext cx="108000" cy="11254105"/>
          </a:xfrm>
          <a:prstGeom prst="rect">
            <a:avLst/>
          </a:prstGeom>
          <a:gradFill>
            <a:gsLst>
              <a:gs pos="27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0" name="正方形/長方形 4099">
            <a:extLst>
              <a:ext uri="{FF2B5EF4-FFF2-40B4-BE49-F238E27FC236}">
                <a16:creationId xmlns:a16="http://schemas.microsoft.com/office/drawing/2014/main" id="{BAEF9D87-8F88-D44B-D9DE-0A22E336297D}"/>
              </a:ext>
            </a:extLst>
          </p:cNvPr>
          <p:cNvSpPr/>
          <p:nvPr/>
        </p:nvSpPr>
        <p:spPr>
          <a:xfrm>
            <a:off x="28984957" y="19065347"/>
            <a:ext cx="7781253" cy="555933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1" name="正方形/長方形 4100">
            <a:extLst>
              <a:ext uri="{FF2B5EF4-FFF2-40B4-BE49-F238E27FC236}">
                <a16:creationId xmlns:a16="http://schemas.microsoft.com/office/drawing/2014/main" id="{68C6DF66-3786-3A93-335A-D026BF61863B}"/>
              </a:ext>
            </a:extLst>
          </p:cNvPr>
          <p:cNvSpPr/>
          <p:nvPr/>
        </p:nvSpPr>
        <p:spPr>
          <a:xfrm>
            <a:off x="28984957" y="19085837"/>
            <a:ext cx="156781" cy="5416062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2" name="正方形/長方形 4101">
            <a:extLst>
              <a:ext uri="{FF2B5EF4-FFF2-40B4-BE49-F238E27FC236}">
                <a16:creationId xmlns:a16="http://schemas.microsoft.com/office/drawing/2014/main" id="{001B22A9-91C7-67E3-2CA5-2FA200BCE1A8}"/>
              </a:ext>
            </a:extLst>
          </p:cNvPr>
          <p:cNvSpPr/>
          <p:nvPr/>
        </p:nvSpPr>
        <p:spPr>
          <a:xfrm>
            <a:off x="31496658" y="19085837"/>
            <a:ext cx="156781" cy="5416062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3" name="正方形/長方形 4102">
            <a:extLst>
              <a:ext uri="{FF2B5EF4-FFF2-40B4-BE49-F238E27FC236}">
                <a16:creationId xmlns:a16="http://schemas.microsoft.com/office/drawing/2014/main" id="{E25FD9B1-097A-3B13-B6D0-C6558326FD97}"/>
              </a:ext>
            </a:extLst>
          </p:cNvPr>
          <p:cNvSpPr/>
          <p:nvPr/>
        </p:nvSpPr>
        <p:spPr>
          <a:xfrm>
            <a:off x="34248955" y="19085837"/>
            <a:ext cx="156781" cy="5416062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4" name="正方形/長方形 4103">
            <a:extLst>
              <a:ext uri="{FF2B5EF4-FFF2-40B4-BE49-F238E27FC236}">
                <a16:creationId xmlns:a16="http://schemas.microsoft.com/office/drawing/2014/main" id="{840B919E-5C1B-3D3A-9BBF-586147FDDB39}"/>
              </a:ext>
            </a:extLst>
          </p:cNvPr>
          <p:cNvSpPr/>
          <p:nvPr/>
        </p:nvSpPr>
        <p:spPr>
          <a:xfrm>
            <a:off x="36616009" y="19085837"/>
            <a:ext cx="156781" cy="5416062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5" name="正方形/長方形 4104">
            <a:extLst>
              <a:ext uri="{FF2B5EF4-FFF2-40B4-BE49-F238E27FC236}">
                <a16:creationId xmlns:a16="http://schemas.microsoft.com/office/drawing/2014/main" id="{DCB8FC97-277E-3970-FBF6-276779195044}"/>
              </a:ext>
            </a:extLst>
          </p:cNvPr>
          <p:cNvSpPr/>
          <p:nvPr/>
        </p:nvSpPr>
        <p:spPr>
          <a:xfrm>
            <a:off x="28984957" y="24501899"/>
            <a:ext cx="7781253" cy="225083"/>
          </a:xfrm>
          <a:prstGeom prst="rect">
            <a:avLst/>
          </a:prstGeom>
          <a:solidFill>
            <a:srgbClr val="7972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6" name="正方形/長方形 4105">
            <a:extLst>
              <a:ext uri="{FF2B5EF4-FFF2-40B4-BE49-F238E27FC236}">
                <a16:creationId xmlns:a16="http://schemas.microsoft.com/office/drawing/2014/main" id="{336B4009-5167-736B-8296-7616130E1894}"/>
              </a:ext>
            </a:extLst>
          </p:cNvPr>
          <p:cNvSpPr/>
          <p:nvPr/>
        </p:nvSpPr>
        <p:spPr>
          <a:xfrm>
            <a:off x="4952997" y="18131230"/>
            <a:ext cx="43286364" cy="120734"/>
          </a:xfrm>
          <a:prstGeom prst="rect">
            <a:avLst/>
          </a:prstGeom>
          <a:solidFill>
            <a:srgbClr val="E3DE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7" name="正方形/長方形 4106">
            <a:extLst>
              <a:ext uri="{FF2B5EF4-FFF2-40B4-BE49-F238E27FC236}">
                <a16:creationId xmlns:a16="http://schemas.microsoft.com/office/drawing/2014/main" id="{C4D158F7-011A-9233-352A-7050CEBE6D20}"/>
              </a:ext>
            </a:extLst>
          </p:cNvPr>
          <p:cNvSpPr/>
          <p:nvPr/>
        </p:nvSpPr>
        <p:spPr>
          <a:xfrm>
            <a:off x="5016321" y="16918444"/>
            <a:ext cx="43286364" cy="235400"/>
          </a:xfrm>
          <a:prstGeom prst="rect">
            <a:avLst/>
          </a:prstGeom>
          <a:solidFill>
            <a:srgbClr val="727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2020年2月引退】東京メトロ03系車内+走行音 南栗橋〜幸手(東武線内) 03-136F - YouTube">
            <a:extLst>
              <a:ext uri="{FF2B5EF4-FFF2-40B4-BE49-F238E27FC236}">
                <a16:creationId xmlns:a16="http://schemas.microsoft.com/office/drawing/2014/main" id="{4CC151BF-B876-CEEA-6047-FAB248C6C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" t="13355" b="13332"/>
          <a:stretch/>
        </p:blipFill>
        <p:spPr bwMode="auto">
          <a:xfrm>
            <a:off x="24835841" y="2354044"/>
            <a:ext cx="19940992" cy="1124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C14B550-7537-EFE4-CB07-F6F3A410D5C3}"/>
              </a:ext>
            </a:extLst>
          </p:cNvPr>
          <p:cNvSpPr/>
          <p:nvPr/>
        </p:nvSpPr>
        <p:spPr>
          <a:xfrm>
            <a:off x="6759920" y="18944614"/>
            <a:ext cx="3559534" cy="120734"/>
          </a:xfrm>
          <a:prstGeom prst="rect">
            <a:avLst/>
          </a:prstGeom>
          <a:gradFill>
            <a:gsLst>
              <a:gs pos="5000">
                <a:srgbClr val="FEFEF1"/>
              </a:gs>
              <a:gs pos="100000">
                <a:srgbClr val="FFFFF2"/>
              </a:gs>
              <a:gs pos="93000">
                <a:srgbClr val="9FA490"/>
              </a:gs>
              <a:gs pos="76220">
                <a:srgbClr val="FFFFF2"/>
              </a:gs>
              <a:gs pos="18000">
                <a:srgbClr val="FFFFF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414CCC48-D062-F43B-62A0-D5482A6DE6A5}"/>
              </a:ext>
            </a:extLst>
          </p:cNvPr>
          <p:cNvSpPr/>
          <p:nvPr/>
        </p:nvSpPr>
        <p:spPr>
          <a:xfrm>
            <a:off x="23099969" y="18944614"/>
            <a:ext cx="3559534" cy="120734"/>
          </a:xfrm>
          <a:prstGeom prst="rect">
            <a:avLst/>
          </a:prstGeom>
          <a:gradFill>
            <a:gsLst>
              <a:gs pos="5000">
                <a:srgbClr val="FEFEF1"/>
              </a:gs>
              <a:gs pos="100000">
                <a:srgbClr val="FFFFF2"/>
              </a:gs>
              <a:gs pos="93000">
                <a:srgbClr val="9FA490"/>
              </a:gs>
              <a:gs pos="76220">
                <a:srgbClr val="FFFFF2"/>
              </a:gs>
              <a:gs pos="18000">
                <a:srgbClr val="FFFFF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ACB2013-415F-B4C3-DE4B-2FDA7AFDDAC9}"/>
              </a:ext>
            </a:extLst>
          </p:cNvPr>
          <p:cNvSpPr/>
          <p:nvPr/>
        </p:nvSpPr>
        <p:spPr>
          <a:xfrm>
            <a:off x="39127675" y="18944614"/>
            <a:ext cx="3559534" cy="120734"/>
          </a:xfrm>
          <a:prstGeom prst="rect">
            <a:avLst/>
          </a:prstGeom>
          <a:gradFill>
            <a:gsLst>
              <a:gs pos="5000">
                <a:srgbClr val="FEFEF1"/>
              </a:gs>
              <a:gs pos="100000">
                <a:srgbClr val="FFFFF2"/>
              </a:gs>
              <a:gs pos="93000">
                <a:srgbClr val="9FA490"/>
              </a:gs>
              <a:gs pos="76220">
                <a:srgbClr val="FFFFF2"/>
              </a:gs>
              <a:gs pos="18000">
                <a:srgbClr val="FFFFF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108" name="正方形/長方形 4107">
            <a:extLst>
              <a:ext uri="{FF2B5EF4-FFF2-40B4-BE49-F238E27FC236}">
                <a16:creationId xmlns:a16="http://schemas.microsoft.com/office/drawing/2014/main" id="{A77EF07E-20C9-A926-4DA9-932BB1FFE057}"/>
              </a:ext>
            </a:extLst>
          </p:cNvPr>
          <p:cNvSpPr/>
          <p:nvPr/>
        </p:nvSpPr>
        <p:spPr>
          <a:xfrm>
            <a:off x="12736369" y="19032729"/>
            <a:ext cx="7796383" cy="196621"/>
          </a:xfrm>
          <a:prstGeom prst="rect">
            <a:avLst/>
          </a:prstGeom>
          <a:solidFill>
            <a:srgbClr val="D8D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09" name="正方形/長方形 4108">
            <a:extLst>
              <a:ext uri="{FF2B5EF4-FFF2-40B4-BE49-F238E27FC236}">
                <a16:creationId xmlns:a16="http://schemas.microsoft.com/office/drawing/2014/main" id="{33C2D52F-A4EA-A170-7C00-DF61B7BD7796}"/>
              </a:ext>
            </a:extLst>
          </p:cNvPr>
          <p:cNvSpPr/>
          <p:nvPr/>
        </p:nvSpPr>
        <p:spPr>
          <a:xfrm>
            <a:off x="28987920" y="19062707"/>
            <a:ext cx="7796383" cy="196621"/>
          </a:xfrm>
          <a:prstGeom prst="rect">
            <a:avLst/>
          </a:prstGeom>
          <a:solidFill>
            <a:srgbClr val="D8D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0" name="正方形/長方形 4109">
            <a:extLst>
              <a:ext uri="{FF2B5EF4-FFF2-40B4-BE49-F238E27FC236}">
                <a16:creationId xmlns:a16="http://schemas.microsoft.com/office/drawing/2014/main" id="{80C1DA8A-2A4C-469D-EC7F-920853E681AB}"/>
              </a:ext>
            </a:extLst>
          </p:cNvPr>
          <p:cNvSpPr/>
          <p:nvPr/>
        </p:nvSpPr>
        <p:spPr>
          <a:xfrm>
            <a:off x="44334078" y="19145271"/>
            <a:ext cx="2697980" cy="133329"/>
          </a:xfrm>
          <a:prstGeom prst="rect">
            <a:avLst/>
          </a:prstGeom>
          <a:solidFill>
            <a:srgbClr val="D8D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1" name="正方形/長方形 4110">
            <a:extLst>
              <a:ext uri="{FF2B5EF4-FFF2-40B4-BE49-F238E27FC236}">
                <a16:creationId xmlns:a16="http://schemas.microsoft.com/office/drawing/2014/main" id="{109E347F-A6FD-0458-765B-22A2EBAEEBD1}"/>
              </a:ext>
            </a:extLst>
          </p:cNvPr>
          <p:cNvSpPr/>
          <p:nvPr/>
        </p:nvSpPr>
        <p:spPr>
          <a:xfrm>
            <a:off x="44334077" y="19221156"/>
            <a:ext cx="156781" cy="5416062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2" name="正方形/長方形 4111">
            <a:extLst>
              <a:ext uri="{FF2B5EF4-FFF2-40B4-BE49-F238E27FC236}">
                <a16:creationId xmlns:a16="http://schemas.microsoft.com/office/drawing/2014/main" id="{8C3E52D7-B19F-EC0E-1608-7087D8096640}"/>
              </a:ext>
            </a:extLst>
          </p:cNvPr>
          <p:cNvSpPr/>
          <p:nvPr/>
        </p:nvSpPr>
        <p:spPr>
          <a:xfrm>
            <a:off x="46875277" y="19188219"/>
            <a:ext cx="156781" cy="5416062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3" name="正方形/長方形 4112">
            <a:extLst>
              <a:ext uri="{FF2B5EF4-FFF2-40B4-BE49-F238E27FC236}">
                <a16:creationId xmlns:a16="http://schemas.microsoft.com/office/drawing/2014/main" id="{CD9560D8-58E7-7499-4ACF-8AD58DBB3525}"/>
              </a:ext>
            </a:extLst>
          </p:cNvPr>
          <p:cNvSpPr/>
          <p:nvPr/>
        </p:nvSpPr>
        <p:spPr>
          <a:xfrm>
            <a:off x="44334076" y="24524206"/>
            <a:ext cx="2697980" cy="120734"/>
          </a:xfrm>
          <a:prstGeom prst="rect">
            <a:avLst/>
          </a:prstGeom>
          <a:solidFill>
            <a:srgbClr val="7972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4" name="正方形/長方形 4113">
            <a:extLst>
              <a:ext uri="{FF2B5EF4-FFF2-40B4-BE49-F238E27FC236}">
                <a16:creationId xmlns:a16="http://schemas.microsoft.com/office/drawing/2014/main" id="{084FE67B-8DF7-6A20-70FD-6758C0B0DDCC}"/>
              </a:ext>
            </a:extLst>
          </p:cNvPr>
          <p:cNvSpPr/>
          <p:nvPr/>
        </p:nvSpPr>
        <p:spPr>
          <a:xfrm>
            <a:off x="44490858" y="19278599"/>
            <a:ext cx="2384418" cy="5245607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5" name="正方形/長方形 4114">
            <a:extLst>
              <a:ext uri="{FF2B5EF4-FFF2-40B4-BE49-F238E27FC236}">
                <a16:creationId xmlns:a16="http://schemas.microsoft.com/office/drawing/2014/main" id="{3E80AC61-0C99-3062-0F32-83CD03FD4C7B}"/>
              </a:ext>
            </a:extLst>
          </p:cNvPr>
          <p:cNvSpPr/>
          <p:nvPr/>
        </p:nvSpPr>
        <p:spPr>
          <a:xfrm>
            <a:off x="10595334" y="18606762"/>
            <a:ext cx="410593" cy="11117026"/>
          </a:xfrm>
          <a:prstGeom prst="rect">
            <a:avLst/>
          </a:prstGeom>
          <a:solidFill>
            <a:srgbClr val="C8B3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6" name="正方形/長方形 4115">
            <a:extLst>
              <a:ext uri="{FF2B5EF4-FFF2-40B4-BE49-F238E27FC236}">
                <a16:creationId xmlns:a16="http://schemas.microsoft.com/office/drawing/2014/main" id="{7E8FDEF4-70A3-8096-5373-D6F4C657FEC0}"/>
              </a:ext>
            </a:extLst>
          </p:cNvPr>
          <p:cNvSpPr/>
          <p:nvPr/>
        </p:nvSpPr>
        <p:spPr>
          <a:xfrm>
            <a:off x="10988698" y="24760871"/>
            <a:ext cx="1624019" cy="3029504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7" name="正方形/長方形 4116">
            <a:extLst>
              <a:ext uri="{FF2B5EF4-FFF2-40B4-BE49-F238E27FC236}">
                <a16:creationId xmlns:a16="http://schemas.microsoft.com/office/drawing/2014/main" id="{EB8DFBF8-E9EA-621A-FD7D-6057733F4607}"/>
              </a:ext>
            </a:extLst>
          </p:cNvPr>
          <p:cNvSpPr/>
          <p:nvPr/>
        </p:nvSpPr>
        <p:spPr>
          <a:xfrm>
            <a:off x="22253609" y="18614438"/>
            <a:ext cx="378018" cy="11109350"/>
          </a:xfrm>
          <a:prstGeom prst="rect">
            <a:avLst/>
          </a:prstGeom>
          <a:solidFill>
            <a:srgbClr val="C8B3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8" name="正方形/長方形 4117">
            <a:extLst>
              <a:ext uri="{FF2B5EF4-FFF2-40B4-BE49-F238E27FC236}">
                <a16:creationId xmlns:a16="http://schemas.microsoft.com/office/drawing/2014/main" id="{476DD219-31CB-9E09-B23B-FDE0E22D7576}"/>
              </a:ext>
            </a:extLst>
          </p:cNvPr>
          <p:cNvSpPr/>
          <p:nvPr/>
        </p:nvSpPr>
        <p:spPr>
          <a:xfrm>
            <a:off x="12595701" y="24760871"/>
            <a:ext cx="1624019" cy="3029504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19" name="正方形/長方形 4118">
            <a:extLst>
              <a:ext uri="{FF2B5EF4-FFF2-40B4-BE49-F238E27FC236}">
                <a16:creationId xmlns:a16="http://schemas.microsoft.com/office/drawing/2014/main" id="{37BC2CC4-6B06-55AB-5E5C-8E2564C9CC9E}"/>
              </a:ext>
            </a:extLst>
          </p:cNvPr>
          <p:cNvSpPr/>
          <p:nvPr/>
        </p:nvSpPr>
        <p:spPr>
          <a:xfrm>
            <a:off x="14189817" y="24760871"/>
            <a:ext cx="1624019" cy="3029504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0" name="正方形/長方形 4119">
            <a:extLst>
              <a:ext uri="{FF2B5EF4-FFF2-40B4-BE49-F238E27FC236}">
                <a16:creationId xmlns:a16="http://schemas.microsoft.com/office/drawing/2014/main" id="{FD2F3B3A-F6EF-1E4F-8CFD-71154CFF5DF1}"/>
              </a:ext>
            </a:extLst>
          </p:cNvPr>
          <p:cNvSpPr/>
          <p:nvPr/>
        </p:nvSpPr>
        <p:spPr>
          <a:xfrm>
            <a:off x="15794880" y="24760871"/>
            <a:ext cx="1624019" cy="3029504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1" name="正方形/長方形 4120">
            <a:extLst>
              <a:ext uri="{FF2B5EF4-FFF2-40B4-BE49-F238E27FC236}">
                <a16:creationId xmlns:a16="http://schemas.microsoft.com/office/drawing/2014/main" id="{6F086A0A-4125-EB51-7717-7731BDC7ED34}"/>
              </a:ext>
            </a:extLst>
          </p:cNvPr>
          <p:cNvSpPr/>
          <p:nvPr/>
        </p:nvSpPr>
        <p:spPr>
          <a:xfrm>
            <a:off x="17404080" y="24760871"/>
            <a:ext cx="1624019" cy="3029504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2" name="正方形/長方形 4121">
            <a:extLst>
              <a:ext uri="{FF2B5EF4-FFF2-40B4-BE49-F238E27FC236}">
                <a16:creationId xmlns:a16="http://schemas.microsoft.com/office/drawing/2014/main" id="{CB3175ED-91FD-8E8D-E1EF-CC8AD880724F}"/>
              </a:ext>
            </a:extLst>
          </p:cNvPr>
          <p:cNvSpPr/>
          <p:nvPr/>
        </p:nvSpPr>
        <p:spPr>
          <a:xfrm>
            <a:off x="19009143" y="24760871"/>
            <a:ext cx="1624019" cy="3029504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3" name="正方形/長方形 4122">
            <a:extLst>
              <a:ext uri="{FF2B5EF4-FFF2-40B4-BE49-F238E27FC236}">
                <a16:creationId xmlns:a16="http://schemas.microsoft.com/office/drawing/2014/main" id="{B0096B79-DA2D-8AF0-4685-3A5B52654BCC}"/>
              </a:ext>
            </a:extLst>
          </p:cNvPr>
          <p:cNvSpPr/>
          <p:nvPr/>
        </p:nvSpPr>
        <p:spPr>
          <a:xfrm>
            <a:off x="20618239" y="24760871"/>
            <a:ext cx="1635369" cy="3029504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4" name="正方形/長方形 4123">
            <a:extLst>
              <a:ext uri="{FF2B5EF4-FFF2-40B4-BE49-F238E27FC236}">
                <a16:creationId xmlns:a16="http://schemas.microsoft.com/office/drawing/2014/main" id="{CBCB05C6-54E5-2B56-4A68-AD65A54E368B}"/>
              </a:ext>
            </a:extLst>
          </p:cNvPr>
          <p:cNvSpPr/>
          <p:nvPr/>
        </p:nvSpPr>
        <p:spPr>
          <a:xfrm>
            <a:off x="27393900" y="24749761"/>
            <a:ext cx="1517838" cy="3040614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5" name="正方形/長方形 4124">
            <a:extLst>
              <a:ext uri="{FF2B5EF4-FFF2-40B4-BE49-F238E27FC236}">
                <a16:creationId xmlns:a16="http://schemas.microsoft.com/office/drawing/2014/main" id="{14A6888B-E97C-3E14-C48C-C972F60AA652}"/>
              </a:ext>
            </a:extLst>
          </p:cNvPr>
          <p:cNvSpPr/>
          <p:nvPr/>
        </p:nvSpPr>
        <p:spPr>
          <a:xfrm>
            <a:off x="28894722" y="24749761"/>
            <a:ext cx="1624019" cy="3040614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6" name="正方形/長方形 4125">
            <a:extLst>
              <a:ext uri="{FF2B5EF4-FFF2-40B4-BE49-F238E27FC236}">
                <a16:creationId xmlns:a16="http://schemas.microsoft.com/office/drawing/2014/main" id="{CB2A2E30-A232-88CB-D73C-90792D81F89D}"/>
              </a:ext>
            </a:extLst>
          </p:cNvPr>
          <p:cNvSpPr/>
          <p:nvPr/>
        </p:nvSpPr>
        <p:spPr>
          <a:xfrm>
            <a:off x="30488838" y="24749761"/>
            <a:ext cx="1624019" cy="3040614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7" name="正方形/長方形 4126">
            <a:extLst>
              <a:ext uri="{FF2B5EF4-FFF2-40B4-BE49-F238E27FC236}">
                <a16:creationId xmlns:a16="http://schemas.microsoft.com/office/drawing/2014/main" id="{F74B28CB-EF3B-079E-54E9-01F5957B12EF}"/>
              </a:ext>
            </a:extLst>
          </p:cNvPr>
          <p:cNvSpPr/>
          <p:nvPr/>
        </p:nvSpPr>
        <p:spPr>
          <a:xfrm>
            <a:off x="32093901" y="24749761"/>
            <a:ext cx="1624019" cy="3040614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8" name="正方形/長方形 4127">
            <a:extLst>
              <a:ext uri="{FF2B5EF4-FFF2-40B4-BE49-F238E27FC236}">
                <a16:creationId xmlns:a16="http://schemas.microsoft.com/office/drawing/2014/main" id="{7915D097-A214-8142-BCE0-9C57DC44BD83}"/>
              </a:ext>
            </a:extLst>
          </p:cNvPr>
          <p:cNvSpPr/>
          <p:nvPr/>
        </p:nvSpPr>
        <p:spPr>
          <a:xfrm>
            <a:off x="33703101" y="24749761"/>
            <a:ext cx="1624019" cy="3040614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29" name="正方形/長方形 4128">
            <a:extLst>
              <a:ext uri="{FF2B5EF4-FFF2-40B4-BE49-F238E27FC236}">
                <a16:creationId xmlns:a16="http://schemas.microsoft.com/office/drawing/2014/main" id="{20164C5B-ED86-040C-1270-F0FF9E36B243}"/>
              </a:ext>
            </a:extLst>
          </p:cNvPr>
          <p:cNvSpPr/>
          <p:nvPr/>
        </p:nvSpPr>
        <p:spPr>
          <a:xfrm>
            <a:off x="35308164" y="24749761"/>
            <a:ext cx="1624019" cy="3040614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30" name="正方形/長方形 4129">
            <a:extLst>
              <a:ext uri="{FF2B5EF4-FFF2-40B4-BE49-F238E27FC236}">
                <a16:creationId xmlns:a16="http://schemas.microsoft.com/office/drawing/2014/main" id="{C731F066-AE7E-F6F4-4853-E0D969A66625}"/>
              </a:ext>
            </a:extLst>
          </p:cNvPr>
          <p:cNvSpPr/>
          <p:nvPr/>
        </p:nvSpPr>
        <p:spPr>
          <a:xfrm>
            <a:off x="36917261" y="24749761"/>
            <a:ext cx="1464680" cy="3040614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38" name="正方形/長方形 4137">
            <a:extLst>
              <a:ext uri="{FF2B5EF4-FFF2-40B4-BE49-F238E27FC236}">
                <a16:creationId xmlns:a16="http://schemas.microsoft.com/office/drawing/2014/main" id="{76685447-5BFE-5EAD-C9E0-7F2DFD266A5D}"/>
              </a:ext>
            </a:extLst>
          </p:cNvPr>
          <p:cNvSpPr/>
          <p:nvPr/>
        </p:nvSpPr>
        <p:spPr>
          <a:xfrm>
            <a:off x="27004992" y="18614438"/>
            <a:ext cx="410891" cy="11060890"/>
          </a:xfrm>
          <a:prstGeom prst="rect">
            <a:avLst/>
          </a:prstGeom>
          <a:solidFill>
            <a:srgbClr val="C8B3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39" name="正方形/長方形 4138">
            <a:extLst>
              <a:ext uri="{FF2B5EF4-FFF2-40B4-BE49-F238E27FC236}">
                <a16:creationId xmlns:a16="http://schemas.microsoft.com/office/drawing/2014/main" id="{71B71FB6-841B-F6CC-BAB6-B7DCA24F6D60}"/>
              </a:ext>
            </a:extLst>
          </p:cNvPr>
          <p:cNvSpPr/>
          <p:nvPr/>
        </p:nvSpPr>
        <p:spPr>
          <a:xfrm>
            <a:off x="38392129" y="18614438"/>
            <a:ext cx="393192" cy="11109350"/>
          </a:xfrm>
          <a:prstGeom prst="rect">
            <a:avLst/>
          </a:prstGeom>
          <a:solidFill>
            <a:srgbClr val="C8B3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40" name="正方形/長方形 4139">
            <a:extLst>
              <a:ext uri="{FF2B5EF4-FFF2-40B4-BE49-F238E27FC236}">
                <a16:creationId xmlns:a16="http://schemas.microsoft.com/office/drawing/2014/main" id="{844982B9-C518-4AD3-713E-E740B7E802C0}"/>
              </a:ext>
            </a:extLst>
          </p:cNvPr>
          <p:cNvSpPr/>
          <p:nvPr/>
        </p:nvSpPr>
        <p:spPr>
          <a:xfrm>
            <a:off x="10988359" y="18627213"/>
            <a:ext cx="11247681" cy="3509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99000">
                <a:schemeClr val="bg2">
                  <a:lumMod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2AF040E-C45C-BB25-BFB5-5D9F01517D7F}"/>
              </a:ext>
            </a:extLst>
          </p:cNvPr>
          <p:cNvSpPr/>
          <p:nvPr/>
        </p:nvSpPr>
        <p:spPr>
          <a:xfrm>
            <a:off x="2552699" y="19229350"/>
            <a:ext cx="1266526" cy="9955250"/>
          </a:xfrm>
          <a:prstGeom prst="rect">
            <a:avLst/>
          </a:prstGeom>
          <a:noFill/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Picture 2" descr="東京メトロ０５系車内｜鉄な車内学サイト「オンタイム」">
            <a:extLst>
              <a:ext uri="{FF2B5EF4-FFF2-40B4-BE49-F238E27FC236}">
                <a16:creationId xmlns:a16="http://schemas.microsoft.com/office/drawing/2014/main" id="{55C339DF-CE9E-2921-E8E2-E4375954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6204" y="2254667"/>
            <a:ext cx="15235341" cy="114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B434840-061A-A2E3-6994-D6C77EE56851}"/>
              </a:ext>
            </a:extLst>
          </p:cNvPr>
          <p:cNvSpPr/>
          <p:nvPr/>
        </p:nvSpPr>
        <p:spPr>
          <a:xfrm>
            <a:off x="27171839" y="18622282"/>
            <a:ext cx="11247681" cy="3509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99000">
                <a:schemeClr val="bg2">
                  <a:lumMod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874B1B2-CEE7-39B8-945B-9A3B65DA719D}"/>
              </a:ext>
            </a:extLst>
          </p:cNvPr>
          <p:cNvSpPr/>
          <p:nvPr/>
        </p:nvSpPr>
        <p:spPr>
          <a:xfrm>
            <a:off x="11005927" y="27790375"/>
            <a:ext cx="11247681" cy="1917961"/>
          </a:xfrm>
          <a:prstGeom prst="rect">
            <a:avLst/>
          </a:prstGeom>
          <a:gradFill>
            <a:gsLst>
              <a:gs pos="100000">
                <a:srgbClr val="62534C"/>
              </a:gs>
              <a:gs pos="67000">
                <a:srgbClr val="2B2823"/>
              </a:gs>
              <a:gs pos="86000">
                <a:srgbClr val="A1918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26DD5A4-3EDD-7242-1179-D0D304B74927}"/>
              </a:ext>
            </a:extLst>
          </p:cNvPr>
          <p:cNvSpPr/>
          <p:nvPr/>
        </p:nvSpPr>
        <p:spPr>
          <a:xfrm>
            <a:off x="27423031" y="27756024"/>
            <a:ext cx="10944431" cy="1917961"/>
          </a:xfrm>
          <a:prstGeom prst="rect">
            <a:avLst/>
          </a:prstGeom>
          <a:gradFill>
            <a:gsLst>
              <a:gs pos="100000">
                <a:srgbClr val="62534C"/>
              </a:gs>
              <a:gs pos="67000">
                <a:srgbClr val="2B2823"/>
              </a:gs>
              <a:gs pos="86000">
                <a:srgbClr val="A1918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4726A6E-622A-D066-B98A-7A4493D0AC82}"/>
              </a:ext>
            </a:extLst>
          </p:cNvPr>
          <p:cNvSpPr/>
          <p:nvPr/>
        </p:nvSpPr>
        <p:spPr>
          <a:xfrm>
            <a:off x="14327719" y="18850694"/>
            <a:ext cx="248279" cy="10660931"/>
          </a:xfrm>
          <a:prstGeom prst="rect">
            <a:avLst/>
          </a:prstGeom>
          <a:gradFill>
            <a:gsLst>
              <a:gs pos="62000">
                <a:srgbClr val="695B4D"/>
              </a:gs>
              <a:gs pos="23000">
                <a:srgbClr val="F8F3E9"/>
              </a:gs>
              <a:gs pos="6000">
                <a:srgbClr val="978A7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E11CACC-A5BD-A5EE-994E-902EB24D52A1}"/>
              </a:ext>
            </a:extLst>
          </p:cNvPr>
          <p:cNvSpPr/>
          <p:nvPr/>
        </p:nvSpPr>
        <p:spPr>
          <a:xfrm>
            <a:off x="18564268" y="18944613"/>
            <a:ext cx="248279" cy="10660931"/>
          </a:xfrm>
          <a:prstGeom prst="rect">
            <a:avLst/>
          </a:prstGeom>
          <a:gradFill>
            <a:gsLst>
              <a:gs pos="62000">
                <a:srgbClr val="695B4D"/>
              </a:gs>
              <a:gs pos="23000">
                <a:srgbClr val="F8F3E9"/>
              </a:gs>
              <a:gs pos="6000">
                <a:srgbClr val="978A7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864CB15-81BF-AB22-7043-D7E8712D1447}"/>
              </a:ext>
            </a:extLst>
          </p:cNvPr>
          <p:cNvSpPr/>
          <p:nvPr/>
        </p:nvSpPr>
        <p:spPr>
          <a:xfrm>
            <a:off x="30515533" y="18827607"/>
            <a:ext cx="248279" cy="10660931"/>
          </a:xfrm>
          <a:prstGeom prst="rect">
            <a:avLst/>
          </a:prstGeom>
          <a:gradFill>
            <a:gsLst>
              <a:gs pos="62000">
                <a:srgbClr val="695B4D"/>
              </a:gs>
              <a:gs pos="23000">
                <a:srgbClr val="F8F3E9"/>
              </a:gs>
              <a:gs pos="6000">
                <a:srgbClr val="978A7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A7BFC38-578B-F9BA-3DA5-BACCED1CDBCB}"/>
              </a:ext>
            </a:extLst>
          </p:cNvPr>
          <p:cNvSpPr/>
          <p:nvPr/>
        </p:nvSpPr>
        <p:spPr>
          <a:xfrm>
            <a:off x="34755997" y="18930026"/>
            <a:ext cx="248279" cy="10660931"/>
          </a:xfrm>
          <a:prstGeom prst="rect">
            <a:avLst/>
          </a:prstGeom>
          <a:gradFill>
            <a:gsLst>
              <a:gs pos="62000">
                <a:srgbClr val="695B4D"/>
              </a:gs>
              <a:gs pos="23000">
                <a:srgbClr val="F8F3E9"/>
              </a:gs>
              <a:gs pos="6000">
                <a:srgbClr val="978A7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6354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4346570-8B69-E9B8-B7E6-740EC3DB749C}"/>
              </a:ext>
            </a:extLst>
          </p:cNvPr>
          <p:cNvSpPr/>
          <p:nvPr/>
        </p:nvSpPr>
        <p:spPr>
          <a:xfrm>
            <a:off x="0" y="2241433"/>
            <a:ext cx="47699363" cy="7438605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  <a:alpha val="10000"/>
                </a:schemeClr>
              </a:gs>
              <a:gs pos="20100">
                <a:schemeClr val="tx1">
                  <a:lumMod val="95000"/>
                  <a:lumOff val="5000"/>
                  <a:alpha val="10000"/>
                </a:schemeClr>
              </a:gs>
              <a:gs pos="55000">
                <a:srgbClr val="0D0D0D">
                  <a:alpha val="20000"/>
                </a:srgb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EF0BB55-8364-7DAC-D696-19F5D2D38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239363" cy="140274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058ACDF-5E6C-2B01-9C8C-DD2CB9ADB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b="75843"/>
          <a:stretch/>
        </p:blipFill>
        <p:spPr>
          <a:xfrm>
            <a:off x="4322273" y="14429719"/>
            <a:ext cx="16625495" cy="4016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E5B1CF-3F57-F197-23F6-DE2D8E187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t="63476"/>
          <a:stretch/>
        </p:blipFill>
        <p:spPr>
          <a:xfrm>
            <a:off x="4322270" y="24982988"/>
            <a:ext cx="16625495" cy="6072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0B5A279-3350-33F4-BFF2-5636D7E5D68D}"/>
              </a:ext>
            </a:extLst>
          </p:cNvPr>
          <p:cNvSpPr/>
          <p:nvPr/>
        </p:nvSpPr>
        <p:spPr>
          <a:xfrm>
            <a:off x="4310017" y="18531661"/>
            <a:ext cx="16635478" cy="6607570"/>
          </a:xfrm>
          <a:prstGeom prst="rect">
            <a:avLst/>
          </a:prstGeom>
          <a:gradFill>
            <a:gsLst>
              <a:gs pos="58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  <a:gs pos="32000">
                <a:srgbClr val="0D0D0D">
                  <a:alpha val="30000"/>
                </a:srgbClr>
              </a:gs>
              <a:gs pos="82000">
                <a:schemeClr val="tx1">
                  <a:lumMod val="95000"/>
                  <a:lumOff val="5000"/>
                  <a:alpha val="2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D50D14A9-7C27-5FB2-C133-7BF7F29129FD}"/>
              </a:ext>
            </a:extLst>
          </p:cNvPr>
          <p:cNvSpPr/>
          <p:nvPr/>
        </p:nvSpPr>
        <p:spPr>
          <a:xfrm>
            <a:off x="17274540" y="15893728"/>
            <a:ext cx="3686452" cy="822960"/>
          </a:xfrm>
          <a:prstGeom prst="ellipse">
            <a:avLst/>
          </a:prstGeom>
          <a:solidFill>
            <a:srgbClr val="0B11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462C79A-6431-3709-6516-5A83CC950BED}"/>
              </a:ext>
            </a:extLst>
          </p:cNvPr>
          <p:cNvSpPr/>
          <p:nvPr/>
        </p:nvSpPr>
        <p:spPr>
          <a:xfrm>
            <a:off x="4335498" y="14470134"/>
            <a:ext cx="16625496" cy="3045312"/>
          </a:xfrm>
          <a:prstGeom prst="rect">
            <a:avLst/>
          </a:prstGeom>
          <a:solidFill>
            <a:srgbClr val="8386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8059E1C7-433E-F920-2F63-3DC72DE28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967" y="14638644"/>
            <a:ext cx="16610987" cy="270664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9DB0756-ED1A-FFC6-22AD-D177A5442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6460" y="15992453"/>
            <a:ext cx="16614532" cy="2142928"/>
          </a:xfrm>
          <a:prstGeom prst="rect">
            <a:avLst/>
          </a:prstGeom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CCF4C781-4402-B049-9E4C-8AEE375C8517}"/>
              </a:ext>
            </a:extLst>
          </p:cNvPr>
          <p:cNvSpPr/>
          <p:nvPr/>
        </p:nvSpPr>
        <p:spPr>
          <a:xfrm>
            <a:off x="6079960" y="16316780"/>
            <a:ext cx="5597357" cy="161544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0B40120C-C62D-731A-EF2A-16A5D8F82B65}"/>
              </a:ext>
            </a:extLst>
          </p:cNvPr>
          <p:cNvSpPr/>
          <p:nvPr/>
        </p:nvSpPr>
        <p:spPr>
          <a:xfrm>
            <a:off x="6167170" y="16418445"/>
            <a:ext cx="5422938" cy="1412111"/>
          </a:xfrm>
          <a:prstGeom prst="roundRect">
            <a:avLst>
              <a:gd name="adj" fmla="val 26016"/>
            </a:avLst>
          </a:prstGeom>
          <a:solidFill>
            <a:srgbClr val="4B5153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161D7F5E-D8FD-87FB-B018-F5535CB0DC90}"/>
              </a:ext>
            </a:extLst>
          </p:cNvPr>
          <p:cNvSpPr/>
          <p:nvPr/>
        </p:nvSpPr>
        <p:spPr>
          <a:xfrm>
            <a:off x="13745147" y="16302984"/>
            <a:ext cx="5597357" cy="161544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F50A4480-8637-7E71-3942-12E1529D5F8E}"/>
              </a:ext>
            </a:extLst>
          </p:cNvPr>
          <p:cNvSpPr/>
          <p:nvPr/>
        </p:nvSpPr>
        <p:spPr>
          <a:xfrm>
            <a:off x="13832356" y="16418446"/>
            <a:ext cx="5422938" cy="1412111"/>
          </a:xfrm>
          <a:prstGeom prst="roundRect">
            <a:avLst>
              <a:gd name="adj" fmla="val 26016"/>
            </a:avLst>
          </a:prstGeom>
          <a:solidFill>
            <a:srgbClr val="0000FF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F0D60D8-7F7D-D23E-16A0-212FD0EF80DC}"/>
              </a:ext>
            </a:extLst>
          </p:cNvPr>
          <p:cNvSpPr/>
          <p:nvPr/>
        </p:nvSpPr>
        <p:spPr>
          <a:xfrm>
            <a:off x="6421476" y="16560065"/>
            <a:ext cx="2324100" cy="110127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1C3CC99-5EFA-BDC8-9DDF-87C4362FF5BC}"/>
              </a:ext>
            </a:extLst>
          </p:cNvPr>
          <p:cNvSpPr/>
          <p:nvPr/>
        </p:nvSpPr>
        <p:spPr>
          <a:xfrm>
            <a:off x="9061817" y="16663490"/>
            <a:ext cx="2362200" cy="92202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2923481-30D8-D5BE-D831-427C68BDC286}"/>
              </a:ext>
            </a:extLst>
          </p:cNvPr>
          <p:cNvSpPr/>
          <p:nvPr/>
        </p:nvSpPr>
        <p:spPr>
          <a:xfrm>
            <a:off x="4334522" y="25206490"/>
            <a:ext cx="16625493" cy="46376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5866D1F-A069-8045-EC0D-1318BE7C092C}"/>
              </a:ext>
            </a:extLst>
          </p:cNvPr>
          <p:cNvSpPr/>
          <p:nvPr/>
        </p:nvSpPr>
        <p:spPr>
          <a:xfrm>
            <a:off x="8751943" y="25206490"/>
            <a:ext cx="45719" cy="4637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9168940-B1F5-44FC-958F-07889F356BA1}"/>
              </a:ext>
            </a:extLst>
          </p:cNvPr>
          <p:cNvSpPr/>
          <p:nvPr/>
        </p:nvSpPr>
        <p:spPr>
          <a:xfrm>
            <a:off x="12918619" y="25206490"/>
            <a:ext cx="45719" cy="4637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9" name="正方形/長方形 14">
            <a:extLst>
              <a:ext uri="{FF2B5EF4-FFF2-40B4-BE49-F238E27FC236}">
                <a16:creationId xmlns:a16="http://schemas.microsoft.com/office/drawing/2014/main" id="{6AB41CA9-CC22-00C7-D989-2B781146A30F}"/>
              </a:ext>
            </a:extLst>
          </p:cNvPr>
          <p:cNvSpPr/>
          <p:nvPr/>
        </p:nvSpPr>
        <p:spPr>
          <a:xfrm>
            <a:off x="12983286" y="25019947"/>
            <a:ext cx="7976732" cy="193040"/>
          </a:xfrm>
          <a:custGeom>
            <a:avLst/>
            <a:gdLst>
              <a:gd name="connsiteX0" fmla="*/ 0 w 8907779"/>
              <a:gd name="connsiteY0" fmla="*/ 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0 w 8907779"/>
              <a:gd name="connsiteY4" fmla="*/ 0 h 193040"/>
              <a:gd name="connsiteX0" fmla="*/ 0 w 8919209"/>
              <a:gd name="connsiteY0" fmla="*/ 0 h 194945"/>
              <a:gd name="connsiteX1" fmla="*/ 8919209 w 8919209"/>
              <a:gd name="connsiteY1" fmla="*/ 1905 h 194945"/>
              <a:gd name="connsiteX2" fmla="*/ 8919209 w 8919209"/>
              <a:gd name="connsiteY2" fmla="*/ 194945 h 194945"/>
              <a:gd name="connsiteX3" fmla="*/ 11430 w 8919209"/>
              <a:gd name="connsiteY3" fmla="*/ 194945 h 194945"/>
              <a:gd name="connsiteX4" fmla="*/ 0 w 8919209"/>
              <a:gd name="connsiteY4" fmla="*/ 0 h 194945"/>
              <a:gd name="connsiteX0" fmla="*/ 1334 w 8907779"/>
              <a:gd name="connsiteY0" fmla="*/ 0 h 196850"/>
              <a:gd name="connsiteX1" fmla="*/ 8907779 w 8907779"/>
              <a:gd name="connsiteY1" fmla="*/ 3810 h 196850"/>
              <a:gd name="connsiteX2" fmla="*/ 8907779 w 8907779"/>
              <a:gd name="connsiteY2" fmla="*/ 196850 h 196850"/>
              <a:gd name="connsiteX3" fmla="*/ 0 w 8907779"/>
              <a:gd name="connsiteY3" fmla="*/ 196850 h 196850"/>
              <a:gd name="connsiteX4" fmla="*/ 1334 w 8907779"/>
              <a:gd name="connsiteY4" fmla="*/ 0 h 196850"/>
              <a:gd name="connsiteX0" fmla="*/ 1334 w 8907779"/>
              <a:gd name="connsiteY0" fmla="*/ 381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1334 w 8907779"/>
              <a:gd name="connsiteY4" fmla="*/ 3810 h 19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7779" h="193040">
                <a:moveTo>
                  <a:pt x="1334" y="3810"/>
                </a:moveTo>
                <a:lnTo>
                  <a:pt x="8907779" y="0"/>
                </a:lnTo>
                <a:lnTo>
                  <a:pt x="8907779" y="193040"/>
                </a:lnTo>
                <a:lnTo>
                  <a:pt x="0" y="193040"/>
                </a:lnTo>
                <a:cubicBezTo>
                  <a:pt x="445" y="127423"/>
                  <a:pt x="889" y="69427"/>
                  <a:pt x="1334" y="3810"/>
                </a:cubicBez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1">
            <a:extLst>
              <a:ext uri="{FF2B5EF4-FFF2-40B4-BE49-F238E27FC236}">
                <a16:creationId xmlns:a16="http://schemas.microsoft.com/office/drawing/2014/main" id="{EFD24794-38D7-F849-5C84-535E21DDF18C}"/>
              </a:ext>
            </a:extLst>
          </p:cNvPr>
          <p:cNvSpPr/>
          <p:nvPr/>
        </p:nvSpPr>
        <p:spPr>
          <a:xfrm>
            <a:off x="8797662" y="25018042"/>
            <a:ext cx="4121583" cy="194945"/>
          </a:xfrm>
          <a:custGeom>
            <a:avLst/>
            <a:gdLst>
              <a:gd name="connsiteX0" fmla="*/ 0 w 826304"/>
              <a:gd name="connsiteY0" fmla="*/ 0 h 194945"/>
              <a:gd name="connsiteX1" fmla="*/ 826304 w 826304"/>
              <a:gd name="connsiteY1" fmla="*/ 0 h 194945"/>
              <a:gd name="connsiteX2" fmla="*/ 826304 w 826304"/>
              <a:gd name="connsiteY2" fmla="*/ 194945 h 194945"/>
              <a:gd name="connsiteX3" fmla="*/ 0 w 826304"/>
              <a:gd name="connsiteY3" fmla="*/ 194945 h 194945"/>
              <a:gd name="connsiteX4" fmla="*/ 0 w 826304"/>
              <a:gd name="connsiteY4" fmla="*/ 0 h 194945"/>
              <a:gd name="connsiteX0" fmla="*/ 0 w 837734"/>
              <a:gd name="connsiteY0" fmla="*/ 0 h 194945"/>
              <a:gd name="connsiteX1" fmla="*/ 826304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  <a:gd name="connsiteX0" fmla="*/ 0 w 837734"/>
              <a:gd name="connsiteY0" fmla="*/ 0 h 194945"/>
              <a:gd name="connsiteX1" fmla="*/ 836758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734" h="194945">
                <a:moveTo>
                  <a:pt x="0" y="0"/>
                </a:moveTo>
                <a:lnTo>
                  <a:pt x="836758" y="0"/>
                </a:lnTo>
                <a:cubicBezTo>
                  <a:pt x="837083" y="64982"/>
                  <a:pt x="837409" y="129963"/>
                  <a:pt x="837734" y="194945"/>
                </a:cubicBezTo>
                <a:lnTo>
                  <a:pt x="0" y="194945"/>
                </a:lnTo>
                <a:lnTo>
                  <a:pt x="0" y="0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872EEDE-180C-E721-A6B3-AB1F6A7DA6EC}"/>
              </a:ext>
            </a:extLst>
          </p:cNvPr>
          <p:cNvSpPr/>
          <p:nvPr/>
        </p:nvSpPr>
        <p:spPr>
          <a:xfrm>
            <a:off x="4334521" y="25018042"/>
            <a:ext cx="4414865" cy="194945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23">
            <a:extLst>
              <a:ext uri="{FF2B5EF4-FFF2-40B4-BE49-F238E27FC236}">
                <a16:creationId xmlns:a16="http://schemas.microsoft.com/office/drawing/2014/main" id="{54611D11-04C0-E3C8-45C5-DEE1A4BE600A}"/>
              </a:ext>
            </a:extLst>
          </p:cNvPr>
          <p:cNvSpPr/>
          <p:nvPr/>
        </p:nvSpPr>
        <p:spPr>
          <a:xfrm>
            <a:off x="13064568" y="24885328"/>
            <a:ext cx="7895447" cy="132308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130" h="132308">
                <a:moveTo>
                  <a:pt x="0" y="3810"/>
                </a:moveTo>
                <a:lnTo>
                  <a:pt x="7783130" y="0"/>
                </a:lnTo>
                <a:lnTo>
                  <a:pt x="7783130" y="132308"/>
                </a:lnTo>
                <a:lnTo>
                  <a:pt x="13335" y="132308"/>
                </a:lnTo>
                <a:lnTo>
                  <a:pt x="0" y="381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B2F1F39-D151-EA26-6253-7435EE0FA147}"/>
              </a:ext>
            </a:extLst>
          </p:cNvPr>
          <p:cNvSpPr/>
          <p:nvPr/>
        </p:nvSpPr>
        <p:spPr>
          <a:xfrm>
            <a:off x="8942984" y="24885328"/>
            <a:ext cx="3889909" cy="125546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EC9002B-B4CA-4D8A-2C9F-F7D67C81BB88}"/>
              </a:ext>
            </a:extLst>
          </p:cNvPr>
          <p:cNvSpPr/>
          <p:nvPr/>
        </p:nvSpPr>
        <p:spPr>
          <a:xfrm>
            <a:off x="4340406" y="24889561"/>
            <a:ext cx="4199616" cy="134848"/>
          </a:xfrm>
          <a:custGeom>
            <a:avLst/>
            <a:gdLst>
              <a:gd name="connsiteX0" fmla="*/ 0 w 4199616"/>
              <a:gd name="connsiteY0" fmla="*/ 0 h 132308"/>
              <a:gd name="connsiteX1" fmla="*/ 4199616 w 4199616"/>
              <a:gd name="connsiteY1" fmla="*/ 0 h 132308"/>
              <a:gd name="connsiteX2" fmla="*/ 4199616 w 4199616"/>
              <a:gd name="connsiteY2" fmla="*/ 132308 h 132308"/>
              <a:gd name="connsiteX3" fmla="*/ 0 w 4199616"/>
              <a:gd name="connsiteY3" fmla="*/ 132308 h 132308"/>
              <a:gd name="connsiteX4" fmla="*/ 0 w 4199616"/>
              <a:gd name="connsiteY4" fmla="*/ 0 h 132308"/>
              <a:gd name="connsiteX0" fmla="*/ 0 w 4199616"/>
              <a:gd name="connsiteY0" fmla="*/ 2540 h 134848"/>
              <a:gd name="connsiteX1" fmla="*/ 4186916 w 4199616"/>
              <a:gd name="connsiteY1" fmla="*/ 0 h 134848"/>
              <a:gd name="connsiteX2" fmla="*/ 4199616 w 4199616"/>
              <a:gd name="connsiteY2" fmla="*/ 134848 h 134848"/>
              <a:gd name="connsiteX3" fmla="*/ 0 w 4199616"/>
              <a:gd name="connsiteY3" fmla="*/ 134848 h 134848"/>
              <a:gd name="connsiteX4" fmla="*/ 0 w 4199616"/>
              <a:gd name="connsiteY4" fmla="*/ 2540 h 13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9616" h="134848">
                <a:moveTo>
                  <a:pt x="0" y="2540"/>
                </a:moveTo>
                <a:lnTo>
                  <a:pt x="4186916" y="0"/>
                </a:lnTo>
                <a:lnTo>
                  <a:pt x="4199616" y="134848"/>
                </a:lnTo>
                <a:lnTo>
                  <a:pt x="0" y="134848"/>
                </a:lnTo>
                <a:lnTo>
                  <a:pt x="0" y="254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23">
            <a:extLst>
              <a:ext uri="{FF2B5EF4-FFF2-40B4-BE49-F238E27FC236}">
                <a16:creationId xmlns:a16="http://schemas.microsoft.com/office/drawing/2014/main" id="{2F38B6ED-3E78-DC9A-DCE6-18AA68189C77}"/>
              </a:ext>
            </a:extLst>
          </p:cNvPr>
          <p:cNvSpPr/>
          <p:nvPr/>
        </p:nvSpPr>
        <p:spPr>
          <a:xfrm>
            <a:off x="4332618" y="18358643"/>
            <a:ext cx="16639336" cy="87269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  <a:gd name="connsiteX0" fmla="*/ 3314 w 7786444"/>
              <a:gd name="connsiteY0" fmla="*/ 3810 h 132308"/>
              <a:gd name="connsiteX1" fmla="*/ 7786444 w 7786444"/>
              <a:gd name="connsiteY1" fmla="*/ 0 h 132308"/>
              <a:gd name="connsiteX2" fmla="*/ 7786444 w 7786444"/>
              <a:gd name="connsiteY2" fmla="*/ 132308 h 132308"/>
              <a:gd name="connsiteX3" fmla="*/ 0 w 7786444"/>
              <a:gd name="connsiteY3" fmla="*/ 128457 h 132308"/>
              <a:gd name="connsiteX4" fmla="*/ 3314 w 7786444"/>
              <a:gd name="connsiteY4" fmla="*/ 3810 h 132308"/>
              <a:gd name="connsiteX0" fmla="*/ 135 w 7790400"/>
              <a:gd name="connsiteY0" fmla="*/ 3810 h 132308"/>
              <a:gd name="connsiteX1" fmla="*/ 7790400 w 7790400"/>
              <a:gd name="connsiteY1" fmla="*/ 0 h 132308"/>
              <a:gd name="connsiteX2" fmla="*/ 7790400 w 7790400"/>
              <a:gd name="connsiteY2" fmla="*/ 132308 h 132308"/>
              <a:gd name="connsiteX3" fmla="*/ 3956 w 7790400"/>
              <a:gd name="connsiteY3" fmla="*/ 128457 h 132308"/>
              <a:gd name="connsiteX4" fmla="*/ 135 w 779040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0400" h="132308">
                <a:moveTo>
                  <a:pt x="135" y="3810"/>
                </a:moveTo>
                <a:lnTo>
                  <a:pt x="7790400" y="0"/>
                </a:lnTo>
                <a:lnTo>
                  <a:pt x="7790400" y="132308"/>
                </a:lnTo>
                <a:lnTo>
                  <a:pt x="3956" y="128457"/>
                </a:lnTo>
                <a:cubicBezTo>
                  <a:pt x="5061" y="86908"/>
                  <a:pt x="-970" y="45359"/>
                  <a:pt x="135" y="3810"/>
                </a:cubicBez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8BB664E-4D08-8A3E-171D-946838E920EA}"/>
              </a:ext>
            </a:extLst>
          </p:cNvPr>
          <p:cNvSpPr/>
          <p:nvPr/>
        </p:nvSpPr>
        <p:spPr>
          <a:xfrm>
            <a:off x="8540022" y="18430767"/>
            <a:ext cx="402959" cy="6580107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2A40D02-26F2-C9BD-7C1A-CF7BF57CDD67}"/>
              </a:ext>
            </a:extLst>
          </p:cNvPr>
          <p:cNvSpPr/>
          <p:nvPr/>
        </p:nvSpPr>
        <p:spPr>
          <a:xfrm>
            <a:off x="12757771" y="18452373"/>
            <a:ext cx="384826" cy="6567573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1E05C51F-A678-1099-165A-7875DB87C9C7}"/>
              </a:ext>
            </a:extLst>
          </p:cNvPr>
          <p:cNvSpPr/>
          <p:nvPr/>
        </p:nvSpPr>
        <p:spPr>
          <a:xfrm>
            <a:off x="8613003" y="18461464"/>
            <a:ext cx="284889" cy="6698542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DFDA7C26-CE4A-A4FC-3668-B631CFC65869}"/>
              </a:ext>
            </a:extLst>
          </p:cNvPr>
          <p:cNvSpPr/>
          <p:nvPr/>
        </p:nvSpPr>
        <p:spPr>
          <a:xfrm>
            <a:off x="12809300" y="18440971"/>
            <a:ext cx="284889" cy="6634613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B65F65F-19BC-8A33-EFF5-F15D3437D805}"/>
              </a:ext>
            </a:extLst>
          </p:cNvPr>
          <p:cNvCxnSpPr/>
          <p:nvPr/>
        </p:nvCxnSpPr>
        <p:spPr>
          <a:xfrm flipV="1">
            <a:off x="12948733" y="25010874"/>
            <a:ext cx="0" cy="195616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327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892B659-D65F-354B-80D4-DB788CF3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819796"/>
            <a:ext cx="16879888" cy="126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6170AE9-2833-09BD-AE9F-8225B2D0CBC8}"/>
              </a:ext>
            </a:extLst>
          </p:cNvPr>
          <p:cNvSpPr/>
          <p:nvPr/>
        </p:nvSpPr>
        <p:spPr>
          <a:xfrm>
            <a:off x="20726400" y="6210300"/>
            <a:ext cx="20116800" cy="15163800"/>
          </a:xfrm>
          <a:prstGeom prst="rect">
            <a:avLst/>
          </a:prstGeom>
          <a:gradFill>
            <a:gsLst>
              <a:gs pos="0">
                <a:srgbClr val="5C5946"/>
              </a:gs>
              <a:gs pos="42000">
                <a:srgbClr val="A9B5B5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B1DCFB3-5320-E300-25D4-4E2544C93B9E}"/>
              </a:ext>
            </a:extLst>
          </p:cNvPr>
          <p:cNvSpPr/>
          <p:nvPr/>
        </p:nvSpPr>
        <p:spPr>
          <a:xfrm>
            <a:off x="34213800" y="8714184"/>
            <a:ext cx="4457700" cy="12659916"/>
          </a:xfrm>
          <a:prstGeom prst="rect">
            <a:avLst/>
          </a:prstGeom>
          <a:noFill/>
          <a:ln w="190500">
            <a:gradFill>
              <a:gsLst>
                <a:gs pos="7000">
                  <a:srgbClr val="555240"/>
                </a:gs>
                <a:gs pos="17000">
                  <a:srgbClr val="ABB0B4"/>
                </a:gs>
                <a:gs pos="88000">
                  <a:srgbClr val="7A8187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D3DD91D-574B-777A-8B4A-AD44BB314BB6}"/>
              </a:ext>
            </a:extLst>
          </p:cNvPr>
          <p:cNvSpPr/>
          <p:nvPr/>
        </p:nvSpPr>
        <p:spPr>
          <a:xfrm>
            <a:off x="35242500" y="10238184"/>
            <a:ext cx="2461260" cy="4483656"/>
          </a:xfrm>
          <a:prstGeom prst="rect">
            <a:avLst/>
          </a:prstGeom>
          <a:solidFill>
            <a:srgbClr val="0000FF"/>
          </a:solidFill>
          <a:ln w="190500">
            <a:gradFill>
              <a:gsLst>
                <a:gs pos="72000">
                  <a:srgbClr val="AEB1B6"/>
                </a:gs>
                <a:gs pos="7000">
                  <a:srgbClr val="6B6859"/>
                </a:gs>
                <a:gs pos="36000">
                  <a:srgbClr val="BABDC4"/>
                </a:gs>
                <a:gs pos="88000">
                  <a:srgbClr val="838786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1421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12713</TotalTime>
  <Words>2</Words>
  <Application>Microsoft Office PowerPoint</Application>
  <PresentationFormat>ユーザー設定</PresentationFormat>
  <Paragraphs>2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wattz</dc:creator>
  <cp:lastModifiedBy>麻呂 wattz</cp:lastModifiedBy>
  <cp:revision>187</cp:revision>
  <dcterms:created xsi:type="dcterms:W3CDTF">2024-09-24T00:40:27Z</dcterms:created>
  <dcterms:modified xsi:type="dcterms:W3CDTF">2024-11-08T07:31:38Z</dcterms:modified>
</cp:coreProperties>
</file>